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66" r:id="rId8"/>
    <p:sldId id="265" r:id="rId9"/>
    <p:sldId id="268" r:id="rId10"/>
    <p:sldId id="267" r:id="rId11"/>
    <p:sldId id="263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1921"/>
    <a:srgbClr val="9DD354"/>
    <a:srgbClr val="0044DF"/>
    <a:srgbClr val="213764"/>
    <a:srgbClr val="AEA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D0A285-52ED-4E43-B8C0-F1488B447DEE}" v="222" dt="2023-05-22T20:14:27.939"/>
    <p1510:client id="{40E9C619-B3CC-8F9A-D5FA-EB0B928EAC68}" v="5" dt="2023-05-23T14:55:52.4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 Ciasca" userId="448d1dff-49fa-47a7-98ba-dad49c1d86ab" providerId="ADAL" clId="{15D0A285-52ED-4E43-B8C0-F1488B447DEE}"/>
    <pc:docChg chg="undo custSel addSld delSld modSld">
      <pc:chgData name="Andre Ciasca" userId="448d1dff-49fa-47a7-98ba-dad49c1d86ab" providerId="ADAL" clId="{15D0A285-52ED-4E43-B8C0-F1488B447DEE}" dt="2023-05-22T20:14:27.939" v="2270" actId="20577"/>
      <pc:docMkLst>
        <pc:docMk/>
      </pc:docMkLst>
      <pc:sldChg chg="addSp delSp modSp mod">
        <pc:chgData name="Andre Ciasca" userId="448d1dff-49fa-47a7-98ba-dad49c1d86ab" providerId="ADAL" clId="{15D0A285-52ED-4E43-B8C0-F1488B447DEE}" dt="2023-05-17T15:48:16.195" v="980" actId="478"/>
        <pc:sldMkLst>
          <pc:docMk/>
          <pc:sldMk cId="2021630109" sldId="257"/>
        </pc:sldMkLst>
        <pc:spChg chg="mod">
          <ac:chgData name="Andre Ciasca" userId="448d1dff-49fa-47a7-98ba-dad49c1d86ab" providerId="ADAL" clId="{15D0A285-52ED-4E43-B8C0-F1488B447DEE}" dt="2023-05-17T15:48:15.002" v="979" actId="1035"/>
          <ac:spMkLst>
            <pc:docMk/>
            <pc:sldMk cId="2021630109" sldId="257"/>
            <ac:spMk id="4" creationId="{71C020E4-1D52-C223-1C01-4AD359A00CA5}"/>
          </ac:spMkLst>
        </pc:spChg>
        <pc:cxnChg chg="add del mod">
          <ac:chgData name="Andre Ciasca" userId="448d1dff-49fa-47a7-98ba-dad49c1d86ab" providerId="ADAL" clId="{15D0A285-52ED-4E43-B8C0-F1488B447DEE}" dt="2023-05-17T15:48:16.195" v="980" actId="478"/>
          <ac:cxnSpMkLst>
            <pc:docMk/>
            <pc:sldMk cId="2021630109" sldId="257"/>
            <ac:cxnSpMk id="2" creationId="{98F01166-EC3A-FA6A-F305-4D1E2E3D9B5A}"/>
          </ac:cxnSpMkLst>
        </pc:cxnChg>
      </pc:sldChg>
      <pc:sldChg chg="addSp delSp modSp mod">
        <pc:chgData name="Andre Ciasca" userId="448d1dff-49fa-47a7-98ba-dad49c1d86ab" providerId="ADAL" clId="{15D0A285-52ED-4E43-B8C0-F1488B447DEE}" dt="2023-05-17T15:48:05.867" v="972" actId="478"/>
        <pc:sldMkLst>
          <pc:docMk/>
          <pc:sldMk cId="1261787277" sldId="259"/>
        </pc:sldMkLst>
        <pc:spChg chg="mod">
          <ac:chgData name="Andre Ciasca" userId="448d1dff-49fa-47a7-98ba-dad49c1d86ab" providerId="ADAL" clId="{15D0A285-52ED-4E43-B8C0-F1488B447DEE}" dt="2023-05-17T15:48:04.483" v="971" actId="1035"/>
          <ac:spMkLst>
            <pc:docMk/>
            <pc:sldMk cId="1261787277" sldId="259"/>
            <ac:spMk id="10" creationId="{1F048B52-CAED-A6CA-C4F2-A083CA0A9CCA}"/>
          </ac:spMkLst>
        </pc:spChg>
        <pc:cxnChg chg="add del mod">
          <ac:chgData name="Andre Ciasca" userId="448d1dff-49fa-47a7-98ba-dad49c1d86ab" providerId="ADAL" clId="{15D0A285-52ED-4E43-B8C0-F1488B447DEE}" dt="2023-05-17T15:48:05.867" v="972" actId="478"/>
          <ac:cxnSpMkLst>
            <pc:docMk/>
            <pc:sldMk cId="1261787277" sldId="259"/>
            <ac:cxnSpMk id="2" creationId="{7F23B426-9EFC-2C24-5FA3-85679750408A}"/>
          </ac:cxnSpMkLst>
        </pc:cxnChg>
      </pc:sldChg>
      <pc:sldChg chg="addSp delSp modSp mod">
        <pc:chgData name="Andre Ciasca" userId="448d1dff-49fa-47a7-98ba-dad49c1d86ab" providerId="ADAL" clId="{15D0A285-52ED-4E43-B8C0-F1488B447DEE}" dt="2023-05-22T20:12:47.734" v="2100" actId="113"/>
        <pc:sldMkLst>
          <pc:docMk/>
          <pc:sldMk cId="2049934773" sldId="265"/>
        </pc:sldMkLst>
        <pc:spChg chg="mod">
          <ac:chgData name="Andre Ciasca" userId="448d1dff-49fa-47a7-98ba-dad49c1d86ab" providerId="ADAL" clId="{15D0A285-52ED-4E43-B8C0-F1488B447DEE}" dt="2023-05-18T12:23:55.333" v="1356" actId="1036"/>
          <ac:spMkLst>
            <pc:docMk/>
            <pc:sldMk cId="2049934773" sldId="265"/>
            <ac:spMk id="2" creationId="{5F0DA25D-3513-0F3C-436B-C046969EDADA}"/>
          </ac:spMkLst>
        </pc:spChg>
        <pc:spChg chg="mod">
          <ac:chgData name="Andre Ciasca" userId="448d1dff-49fa-47a7-98ba-dad49c1d86ab" providerId="ADAL" clId="{15D0A285-52ED-4E43-B8C0-F1488B447DEE}" dt="2023-05-18T12:32:24.122" v="1856" actId="13926"/>
          <ac:spMkLst>
            <pc:docMk/>
            <pc:sldMk cId="2049934773" sldId="265"/>
            <ac:spMk id="3" creationId="{66219B7B-755D-1625-AFC5-A0CAF4A2D165}"/>
          </ac:spMkLst>
        </pc:spChg>
        <pc:spChg chg="mod">
          <ac:chgData name="Andre Ciasca" userId="448d1dff-49fa-47a7-98ba-dad49c1d86ab" providerId="ADAL" clId="{15D0A285-52ED-4E43-B8C0-F1488B447DEE}" dt="2023-05-17T15:46:59.921" v="927" actId="2711"/>
          <ac:spMkLst>
            <pc:docMk/>
            <pc:sldMk cId="2049934773" sldId="265"/>
            <ac:spMk id="4" creationId="{6CF5519D-DF8B-4AD6-E40E-3A4B65A0666B}"/>
          </ac:spMkLst>
        </pc:spChg>
        <pc:spChg chg="add mod ord">
          <ac:chgData name="Andre Ciasca" userId="448d1dff-49fa-47a7-98ba-dad49c1d86ab" providerId="ADAL" clId="{15D0A285-52ED-4E43-B8C0-F1488B447DEE}" dt="2023-05-22T20:12:47.734" v="2100" actId="113"/>
          <ac:spMkLst>
            <pc:docMk/>
            <pc:sldMk cId="2049934773" sldId="265"/>
            <ac:spMk id="5" creationId="{4F3A0142-2EDA-7B44-0C61-EDEBAF54E4D9}"/>
          </ac:spMkLst>
        </pc:spChg>
        <pc:spChg chg="mod">
          <ac:chgData name="Andre Ciasca" userId="448d1dff-49fa-47a7-98ba-dad49c1d86ab" providerId="ADAL" clId="{15D0A285-52ED-4E43-B8C0-F1488B447DEE}" dt="2023-05-18T12:23:51.446" v="1348" actId="1036"/>
          <ac:spMkLst>
            <pc:docMk/>
            <pc:sldMk cId="2049934773" sldId="265"/>
            <ac:spMk id="6" creationId="{AC49C987-34A4-3125-F329-29B828E7ED7D}"/>
          </ac:spMkLst>
        </pc:spChg>
        <pc:spChg chg="add mod ord">
          <ac:chgData name="Andre Ciasca" userId="448d1dff-49fa-47a7-98ba-dad49c1d86ab" providerId="ADAL" clId="{15D0A285-52ED-4E43-B8C0-F1488B447DEE}" dt="2023-05-18T12:24:00.221" v="1374" actId="1037"/>
          <ac:spMkLst>
            <pc:docMk/>
            <pc:sldMk cId="2049934773" sldId="265"/>
            <ac:spMk id="9" creationId="{D3C2198E-56A5-97CD-4A2E-B070B46DCC49}"/>
          </ac:spMkLst>
        </pc:spChg>
        <pc:spChg chg="add mod ord">
          <ac:chgData name="Andre Ciasca" userId="448d1dff-49fa-47a7-98ba-dad49c1d86ab" providerId="ADAL" clId="{15D0A285-52ED-4E43-B8C0-F1488B447DEE}" dt="2023-05-18T12:23:55.333" v="1356" actId="1036"/>
          <ac:spMkLst>
            <pc:docMk/>
            <pc:sldMk cId="2049934773" sldId="265"/>
            <ac:spMk id="10" creationId="{F85E684D-7EC7-16EC-DBB6-B9CCC3522F4D}"/>
          </ac:spMkLst>
        </pc:spChg>
        <pc:cxnChg chg="add del mod">
          <ac:chgData name="Andre Ciasca" userId="448d1dff-49fa-47a7-98ba-dad49c1d86ab" providerId="ADAL" clId="{15D0A285-52ED-4E43-B8C0-F1488B447DEE}" dt="2023-05-17T15:37:03.721" v="558" actId="478"/>
          <ac:cxnSpMkLst>
            <pc:docMk/>
            <pc:sldMk cId="2049934773" sldId="265"/>
            <ac:cxnSpMk id="8" creationId="{2AA22477-E484-08E8-2D0A-AFE6A6302FAF}"/>
          </ac:cxnSpMkLst>
        </pc:cxnChg>
      </pc:sldChg>
      <pc:sldChg chg="addSp delSp modSp mod">
        <pc:chgData name="Andre Ciasca" userId="448d1dff-49fa-47a7-98ba-dad49c1d86ab" providerId="ADAL" clId="{15D0A285-52ED-4E43-B8C0-F1488B447DEE}" dt="2023-05-17T15:47:48.258" v="964" actId="478"/>
        <pc:sldMkLst>
          <pc:docMk/>
          <pc:sldMk cId="262513231" sldId="266"/>
        </pc:sldMkLst>
        <pc:spChg chg="mod">
          <ac:chgData name="Andre Ciasca" userId="448d1dff-49fa-47a7-98ba-dad49c1d86ab" providerId="ADAL" clId="{15D0A285-52ED-4E43-B8C0-F1488B447DEE}" dt="2023-05-17T15:41:20.810" v="832" actId="1037"/>
          <ac:spMkLst>
            <pc:docMk/>
            <pc:sldMk cId="262513231" sldId="266"/>
            <ac:spMk id="2" creationId="{12D088F4-F3FB-2E51-CB98-8714540FCF5C}"/>
          </ac:spMkLst>
        </pc:spChg>
        <pc:spChg chg="mod">
          <ac:chgData name="Andre Ciasca" userId="448d1dff-49fa-47a7-98ba-dad49c1d86ab" providerId="ADAL" clId="{15D0A285-52ED-4E43-B8C0-F1488B447DEE}" dt="2023-05-17T15:41:20.810" v="832" actId="1037"/>
          <ac:spMkLst>
            <pc:docMk/>
            <pc:sldMk cId="262513231" sldId="266"/>
            <ac:spMk id="3" creationId="{A1327694-5203-A63F-928B-66B0136A866F}"/>
          </ac:spMkLst>
        </pc:spChg>
        <pc:spChg chg="mod">
          <ac:chgData name="Andre Ciasca" userId="448d1dff-49fa-47a7-98ba-dad49c1d86ab" providerId="ADAL" clId="{15D0A285-52ED-4E43-B8C0-F1488B447DEE}" dt="2023-05-17T15:41:20.810" v="832" actId="1037"/>
          <ac:spMkLst>
            <pc:docMk/>
            <pc:sldMk cId="262513231" sldId="266"/>
            <ac:spMk id="4" creationId="{0E013644-7657-2122-5C5D-EFC62FC6C3A6}"/>
          </ac:spMkLst>
        </pc:spChg>
        <pc:spChg chg="mod">
          <ac:chgData name="Andre Ciasca" userId="448d1dff-49fa-47a7-98ba-dad49c1d86ab" providerId="ADAL" clId="{15D0A285-52ED-4E43-B8C0-F1488B447DEE}" dt="2023-05-17T15:47:46.851" v="963" actId="1035"/>
          <ac:spMkLst>
            <pc:docMk/>
            <pc:sldMk cId="262513231" sldId="266"/>
            <ac:spMk id="10" creationId="{1F048B52-CAED-A6CA-C4F2-A083CA0A9CCA}"/>
          </ac:spMkLst>
        </pc:spChg>
        <pc:spChg chg="mod">
          <ac:chgData name="Andre Ciasca" userId="448d1dff-49fa-47a7-98ba-dad49c1d86ab" providerId="ADAL" clId="{15D0A285-52ED-4E43-B8C0-F1488B447DEE}" dt="2023-05-17T15:43:45.586" v="841" actId="20577"/>
          <ac:spMkLst>
            <pc:docMk/>
            <pc:sldMk cId="262513231" sldId="266"/>
            <ac:spMk id="21" creationId="{2443363F-DB1E-3BCB-9BE5-72DCDEA70DCF}"/>
          </ac:spMkLst>
        </pc:spChg>
        <pc:spChg chg="mod">
          <ac:chgData name="Andre Ciasca" userId="448d1dff-49fa-47a7-98ba-dad49c1d86ab" providerId="ADAL" clId="{15D0A285-52ED-4E43-B8C0-F1488B447DEE}" dt="2023-05-17T15:43:59.146" v="846" actId="20577"/>
          <ac:spMkLst>
            <pc:docMk/>
            <pc:sldMk cId="262513231" sldId="266"/>
            <ac:spMk id="22" creationId="{4FB128BA-5737-87CD-2B50-B718878CAB58}"/>
          </ac:spMkLst>
        </pc:spChg>
        <pc:spChg chg="mod">
          <ac:chgData name="Andre Ciasca" userId="448d1dff-49fa-47a7-98ba-dad49c1d86ab" providerId="ADAL" clId="{15D0A285-52ED-4E43-B8C0-F1488B447DEE}" dt="2023-05-17T15:44:00.874" v="847" actId="20577"/>
          <ac:spMkLst>
            <pc:docMk/>
            <pc:sldMk cId="262513231" sldId="266"/>
            <ac:spMk id="23" creationId="{6D1A99DD-CD5B-0609-DE66-BFC9B60BBFDF}"/>
          </ac:spMkLst>
        </pc:spChg>
        <pc:spChg chg="mod">
          <ac:chgData name="Andre Ciasca" userId="448d1dff-49fa-47a7-98ba-dad49c1d86ab" providerId="ADAL" clId="{15D0A285-52ED-4E43-B8C0-F1488B447DEE}" dt="2023-05-17T15:41:20.810" v="832" actId="1037"/>
          <ac:spMkLst>
            <pc:docMk/>
            <pc:sldMk cId="262513231" sldId="266"/>
            <ac:spMk id="25" creationId="{C30CC835-621C-DC55-E0B6-336B43A2DF94}"/>
          </ac:spMkLst>
        </pc:spChg>
        <pc:spChg chg="mod">
          <ac:chgData name="Andre Ciasca" userId="448d1dff-49fa-47a7-98ba-dad49c1d86ab" providerId="ADAL" clId="{15D0A285-52ED-4E43-B8C0-F1488B447DEE}" dt="2023-05-17T15:41:20.810" v="832" actId="1037"/>
          <ac:spMkLst>
            <pc:docMk/>
            <pc:sldMk cId="262513231" sldId="266"/>
            <ac:spMk id="26" creationId="{77BE26B1-C7D2-0874-F0CD-2D28769F14CC}"/>
          </ac:spMkLst>
        </pc:spChg>
        <pc:spChg chg="mod">
          <ac:chgData name="Andre Ciasca" userId="448d1dff-49fa-47a7-98ba-dad49c1d86ab" providerId="ADAL" clId="{15D0A285-52ED-4E43-B8C0-F1488B447DEE}" dt="2023-05-17T15:41:20.810" v="832" actId="1037"/>
          <ac:spMkLst>
            <pc:docMk/>
            <pc:sldMk cId="262513231" sldId="266"/>
            <ac:spMk id="32" creationId="{100656B4-C52D-D87E-3449-174D0645751A}"/>
          </ac:spMkLst>
        </pc:spChg>
        <pc:spChg chg="mod">
          <ac:chgData name="Andre Ciasca" userId="448d1dff-49fa-47a7-98ba-dad49c1d86ab" providerId="ADAL" clId="{15D0A285-52ED-4E43-B8C0-F1488B447DEE}" dt="2023-05-17T15:41:24.330" v="835" actId="1038"/>
          <ac:spMkLst>
            <pc:docMk/>
            <pc:sldMk cId="262513231" sldId="266"/>
            <ac:spMk id="33" creationId="{D60D59A6-66B3-E943-DDFC-52C14AE87F5A}"/>
          </ac:spMkLst>
        </pc:spChg>
        <pc:picChg chg="mod">
          <ac:chgData name="Andre Ciasca" userId="448d1dff-49fa-47a7-98ba-dad49c1d86ab" providerId="ADAL" clId="{15D0A285-52ED-4E43-B8C0-F1488B447DEE}" dt="2023-05-17T15:41:24.330" v="835" actId="1038"/>
          <ac:picMkLst>
            <pc:docMk/>
            <pc:sldMk cId="262513231" sldId="266"/>
            <ac:picMk id="31" creationId="{A98B5C1A-32CA-651B-7430-3E97E38F1B79}"/>
          </ac:picMkLst>
        </pc:picChg>
        <pc:cxnChg chg="add del mod">
          <ac:chgData name="Andre Ciasca" userId="448d1dff-49fa-47a7-98ba-dad49c1d86ab" providerId="ADAL" clId="{15D0A285-52ED-4E43-B8C0-F1488B447DEE}" dt="2023-05-17T15:47:48.258" v="964" actId="478"/>
          <ac:cxnSpMkLst>
            <pc:docMk/>
            <pc:sldMk cId="262513231" sldId="266"/>
            <ac:cxnSpMk id="15" creationId="{D341CCE0-9E61-2D47-1B8C-EF6E68A96C54}"/>
          </ac:cxnSpMkLst>
        </pc:cxnChg>
        <pc:cxnChg chg="mod ord">
          <ac:chgData name="Andre Ciasca" userId="448d1dff-49fa-47a7-98ba-dad49c1d86ab" providerId="ADAL" clId="{15D0A285-52ED-4E43-B8C0-F1488B447DEE}" dt="2023-05-17T15:41:20.810" v="832" actId="1037"/>
          <ac:cxnSpMkLst>
            <pc:docMk/>
            <pc:sldMk cId="262513231" sldId="266"/>
            <ac:cxnSpMk id="18" creationId="{48D47C15-2B0A-0FD3-ED89-8CC1F93FA5E0}"/>
          </ac:cxnSpMkLst>
        </pc:cxnChg>
        <pc:cxnChg chg="mod ord">
          <ac:chgData name="Andre Ciasca" userId="448d1dff-49fa-47a7-98ba-dad49c1d86ab" providerId="ADAL" clId="{15D0A285-52ED-4E43-B8C0-F1488B447DEE}" dt="2023-05-17T15:41:20.810" v="832" actId="1037"/>
          <ac:cxnSpMkLst>
            <pc:docMk/>
            <pc:sldMk cId="262513231" sldId="266"/>
            <ac:cxnSpMk id="19" creationId="{33DA7CB5-2930-69BC-5C31-BC1644AD9AB9}"/>
          </ac:cxnSpMkLst>
        </pc:cxnChg>
        <pc:cxnChg chg="mod ord">
          <ac:chgData name="Andre Ciasca" userId="448d1dff-49fa-47a7-98ba-dad49c1d86ab" providerId="ADAL" clId="{15D0A285-52ED-4E43-B8C0-F1488B447DEE}" dt="2023-05-17T15:42:09.239" v="836" actId="14100"/>
          <ac:cxnSpMkLst>
            <pc:docMk/>
            <pc:sldMk cId="262513231" sldId="266"/>
            <ac:cxnSpMk id="20" creationId="{52AA0308-4D45-35EF-E278-5798E8088DB0}"/>
          </ac:cxnSpMkLst>
        </pc:cxnChg>
      </pc:sldChg>
      <pc:sldChg chg="addSp delSp modSp mod">
        <pc:chgData name="Andre Ciasca" userId="448d1dff-49fa-47a7-98ba-dad49c1d86ab" providerId="ADAL" clId="{15D0A285-52ED-4E43-B8C0-F1488B447DEE}" dt="2023-05-22T20:14:27.939" v="2270" actId="20577"/>
        <pc:sldMkLst>
          <pc:docMk/>
          <pc:sldMk cId="2704486006" sldId="267"/>
        </pc:sldMkLst>
        <pc:spChg chg="mod">
          <ac:chgData name="Andre Ciasca" userId="448d1dff-49fa-47a7-98ba-dad49c1d86ab" providerId="ADAL" clId="{15D0A285-52ED-4E43-B8C0-F1488B447DEE}" dt="2023-05-17T15:47:25.550" v="952" actId="1035"/>
          <ac:spMkLst>
            <pc:docMk/>
            <pc:sldMk cId="2704486006" sldId="267"/>
            <ac:spMk id="2" creationId="{00B31F05-CEFF-ED2B-3704-D79351BB0B9B}"/>
          </ac:spMkLst>
        </pc:spChg>
        <pc:spChg chg="mod">
          <ac:chgData name="Andre Ciasca" userId="448d1dff-49fa-47a7-98ba-dad49c1d86ab" providerId="ADAL" clId="{15D0A285-52ED-4E43-B8C0-F1488B447DEE}" dt="2023-05-22T17:08:52.232" v="1963" actId="1076"/>
          <ac:spMkLst>
            <pc:docMk/>
            <pc:sldMk cId="2704486006" sldId="267"/>
            <ac:spMk id="3" creationId="{F9C434D0-468F-56C7-3C64-5ECF1460BDC3}"/>
          </ac:spMkLst>
        </pc:spChg>
        <pc:spChg chg="del">
          <ac:chgData name="Andre Ciasca" userId="448d1dff-49fa-47a7-98ba-dad49c1d86ab" providerId="ADAL" clId="{15D0A285-52ED-4E43-B8C0-F1488B447DEE}" dt="2023-05-17T15:47:08.581" v="928" actId="478"/>
          <ac:spMkLst>
            <pc:docMk/>
            <pc:sldMk cId="2704486006" sldId="267"/>
            <ac:spMk id="4" creationId="{6CF5519D-DF8B-4AD6-E40E-3A4B65A0666B}"/>
          </ac:spMkLst>
        </pc:spChg>
        <pc:spChg chg="mod">
          <ac:chgData name="Andre Ciasca" userId="448d1dff-49fa-47a7-98ba-dad49c1d86ab" providerId="ADAL" clId="{15D0A285-52ED-4E43-B8C0-F1488B447DEE}" dt="2023-05-22T20:11:53.407" v="2084" actId="20577"/>
          <ac:spMkLst>
            <pc:docMk/>
            <pc:sldMk cId="2704486006" sldId="267"/>
            <ac:spMk id="5" creationId="{F960958E-59F7-5802-C420-842E8D97B4C8}"/>
          </ac:spMkLst>
        </pc:spChg>
        <pc:spChg chg="mod">
          <ac:chgData name="Andre Ciasca" userId="448d1dff-49fa-47a7-98ba-dad49c1d86ab" providerId="ADAL" clId="{15D0A285-52ED-4E43-B8C0-F1488B447DEE}" dt="2023-05-17T15:47:25.550" v="952" actId="1035"/>
          <ac:spMkLst>
            <pc:docMk/>
            <pc:sldMk cId="2704486006" sldId="267"/>
            <ac:spMk id="7" creationId="{BCD42227-970C-D837-F7C2-C232D664CCBD}"/>
          </ac:spMkLst>
        </pc:spChg>
        <pc:spChg chg="mod">
          <ac:chgData name="Andre Ciasca" userId="448d1dff-49fa-47a7-98ba-dad49c1d86ab" providerId="ADAL" clId="{15D0A285-52ED-4E43-B8C0-F1488B447DEE}" dt="2023-05-17T15:47:25.550" v="952" actId="1035"/>
          <ac:spMkLst>
            <pc:docMk/>
            <pc:sldMk cId="2704486006" sldId="267"/>
            <ac:spMk id="9" creationId="{02187E66-77E0-8079-68C6-76601E60D111}"/>
          </ac:spMkLst>
        </pc:spChg>
        <pc:spChg chg="mod">
          <ac:chgData name="Andre Ciasca" userId="448d1dff-49fa-47a7-98ba-dad49c1d86ab" providerId="ADAL" clId="{15D0A285-52ED-4E43-B8C0-F1488B447DEE}" dt="2023-05-17T15:47:25.550" v="952" actId="1035"/>
          <ac:spMkLst>
            <pc:docMk/>
            <pc:sldMk cId="2704486006" sldId="267"/>
            <ac:spMk id="10" creationId="{1432068B-1F42-159A-6700-0F76FD01D17E}"/>
          </ac:spMkLst>
        </pc:spChg>
        <pc:spChg chg="mod">
          <ac:chgData name="Andre Ciasca" userId="448d1dff-49fa-47a7-98ba-dad49c1d86ab" providerId="ADAL" clId="{15D0A285-52ED-4E43-B8C0-F1488B447DEE}" dt="2023-05-17T15:47:25.550" v="952" actId="1035"/>
          <ac:spMkLst>
            <pc:docMk/>
            <pc:sldMk cId="2704486006" sldId="267"/>
            <ac:spMk id="13" creationId="{2C55C84B-8140-CF36-D11E-02B35FA3F5A4}"/>
          </ac:spMkLst>
        </pc:spChg>
        <pc:spChg chg="mod">
          <ac:chgData name="Andre Ciasca" userId="448d1dff-49fa-47a7-98ba-dad49c1d86ab" providerId="ADAL" clId="{15D0A285-52ED-4E43-B8C0-F1488B447DEE}" dt="2023-05-17T15:47:25.550" v="952" actId="1035"/>
          <ac:spMkLst>
            <pc:docMk/>
            <pc:sldMk cId="2704486006" sldId="267"/>
            <ac:spMk id="14" creationId="{95CE8C85-C12B-3F93-60A3-F636CDFA3970}"/>
          </ac:spMkLst>
        </pc:spChg>
        <pc:spChg chg="mod">
          <ac:chgData name="Andre Ciasca" userId="448d1dff-49fa-47a7-98ba-dad49c1d86ab" providerId="ADAL" clId="{15D0A285-52ED-4E43-B8C0-F1488B447DEE}" dt="2023-05-17T15:47:25.550" v="952" actId="1035"/>
          <ac:spMkLst>
            <pc:docMk/>
            <pc:sldMk cId="2704486006" sldId="267"/>
            <ac:spMk id="16" creationId="{45E454DB-1DB6-9454-0F66-EF531C81E645}"/>
          </ac:spMkLst>
        </pc:spChg>
        <pc:spChg chg="mod">
          <ac:chgData name="Andre Ciasca" userId="448d1dff-49fa-47a7-98ba-dad49c1d86ab" providerId="ADAL" clId="{15D0A285-52ED-4E43-B8C0-F1488B447DEE}" dt="2023-05-22T20:13:38.323" v="2119" actId="1035"/>
          <ac:spMkLst>
            <pc:docMk/>
            <pc:sldMk cId="2704486006" sldId="267"/>
            <ac:spMk id="20" creationId="{29AC2E25-C1C5-82C0-555B-8F9EE01474EA}"/>
          </ac:spMkLst>
        </pc:spChg>
        <pc:spChg chg="mod">
          <ac:chgData name="Andre Ciasca" userId="448d1dff-49fa-47a7-98ba-dad49c1d86ab" providerId="ADAL" clId="{15D0A285-52ED-4E43-B8C0-F1488B447DEE}" dt="2023-05-22T20:13:38.323" v="2119" actId="1035"/>
          <ac:spMkLst>
            <pc:docMk/>
            <pc:sldMk cId="2704486006" sldId="267"/>
            <ac:spMk id="21" creationId="{C0D79CFC-50A6-A600-FA58-6C458980A8C0}"/>
          </ac:spMkLst>
        </pc:spChg>
        <pc:spChg chg="del mod">
          <ac:chgData name="Andre Ciasca" userId="448d1dff-49fa-47a7-98ba-dad49c1d86ab" providerId="ADAL" clId="{15D0A285-52ED-4E43-B8C0-F1488B447DEE}" dt="2023-05-22T17:08:19.607" v="1941" actId="478"/>
          <ac:spMkLst>
            <pc:docMk/>
            <pc:sldMk cId="2704486006" sldId="267"/>
            <ac:spMk id="28" creationId="{703998FF-A485-98DA-A252-50FFCF6A8789}"/>
          </ac:spMkLst>
        </pc:spChg>
        <pc:spChg chg="del mod">
          <ac:chgData name="Andre Ciasca" userId="448d1dff-49fa-47a7-98ba-dad49c1d86ab" providerId="ADAL" clId="{15D0A285-52ED-4E43-B8C0-F1488B447DEE}" dt="2023-05-22T17:08:19.607" v="1941" actId="478"/>
          <ac:spMkLst>
            <pc:docMk/>
            <pc:sldMk cId="2704486006" sldId="267"/>
            <ac:spMk id="29" creationId="{28648F0B-03DB-598D-4C7B-FF7C870FA396}"/>
          </ac:spMkLst>
        </pc:spChg>
        <pc:spChg chg="add del mod ord">
          <ac:chgData name="Andre Ciasca" userId="448d1dff-49fa-47a7-98ba-dad49c1d86ab" providerId="ADAL" clId="{15D0A285-52ED-4E43-B8C0-F1488B447DEE}" dt="2023-05-22T17:08:19.607" v="1941" actId="478"/>
          <ac:spMkLst>
            <pc:docMk/>
            <pc:sldMk cId="2704486006" sldId="267"/>
            <ac:spMk id="37" creationId="{EFBDFB5B-EE9C-3076-6454-55CC2A09BE7A}"/>
          </ac:spMkLst>
        </pc:spChg>
        <pc:spChg chg="add del mod">
          <ac:chgData name="Andre Ciasca" userId="448d1dff-49fa-47a7-98ba-dad49c1d86ab" providerId="ADAL" clId="{15D0A285-52ED-4E43-B8C0-F1488B447DEE}" dt="2023-05-17T15:47:11.282" v="929" actId="478"/>
          <ac:spMkLst>
            <pc:docMk/>
            <pc:sldMk cId="2704486006" sldId="267"/>
            <ac:spMk id="39" creationId="{BA0574F6-56BC-D7F7-1523-1469EF4F7A1C}"/>
          </ac:spMkLst>
        </pc:spChg>
        <pc:spChg chg="add mod">
          <ac:chgData name="Andre Ciasca" userId="448d1dff-49fa-47a7-98ba-dad49c1d86ab" providerId="ADAL" clId="{15D0A285-52ED-4E43-B8C0-F1488B447DEE}" dt="2023-05-17T15:47:17.675" v="938" actId="20577"/>
          <ac:spMkLst>
            <pc:docMk/>
            <pc:sldMk cId="2704486006" sldId="267"/>
            <ac:spMk id="40" creationId="{288B710C-EF20-D90E-2CC7-8EF688878C14}"/>
          </ac:spMkLst>
        </pc:spChg>
        <pc:spChg chg="add mod">
          <ac:chgData name="Andre Ciasca" userId="448d1dff-49fa-47a7-98ba-dad49c1d86ab" providerId="ADAL" clId="{15D0A285-52ED-4E43-B8C0-F1488B447DEE}" dt="2023-05-22T17:07:13.250" v="1902" actId="571"/>
          <ac:spMkLst>
            <pc:docMk/>
            <pc:sldMk cId="2704486006" sldId="267"/>
            <ac:spMk id="43" creationId="{1F10D538-D401-7AD4-E4C0-BFF3EC6A4A2C}"/>
          </ac:spMkLst>
        </pc:spChg>
        <pc:spChg chg="add mod">
          <ac:chgData name="Andre Ciasca" userId="448d1dff-49fa-47a7-98ba-dad49c1d86ab" providerId="ADAL" clId="{15D0A285-52ED-4E43-B8C0-F1488B447DEE}" dt="2023-05-22T20:13:38.323" v="2119" actId="1035"/>
          <ac:spMkLst>
            <pc:docMk/>
            <pc:sldMk cId="2704486006" sldId="267"/>
            <ac:spMk id="44" creationId="{0705D824-FC11-2DCE-90DB-277F528556BA}"/>
          </ac:spMkLst>
        </pc:spChg>
        <pc:spChg chg="add mod">
          <ac:chgData name="Andre Ciasca" userId="448d1dff-49fa-47a7-98ba-dad49c1d86ab" providerId="ADAL" clId="{15D0A285-52ED-4E43-B8C0-F1488B447DEE}" dt="2023-05-22T20:13:38.323" v="2119" actId="1035"/>
          <ac:spMkLst>
            <pc:docMk/>
            <pc:sldMk cId="2704486006" sldId="267"/>
            <ac:spMk id="45" creationId="{EF670484-1578-3ECC-8012-A397B93B024F}"/>
          </ac:spMkLst>
        </pc:spChg>
        <pc:spChg chg="add mod">
          <ac:chgData name="Andre Ciasca" userId="448d1dff-49fa-47a7-98ba-dad49c1d86ab" providerId="ADAL" clId="{15D0A285-52ED-4E43-B8C0-F1488B447DEE}" dt="2023-05-22T20:13:38.323" v="2119" actId="1035"/>
          <ac:spMkLst>
            <pc:docMk/>
            <pc:sldMk cId="2704486006" sldId="267"/>
            <ac:spMk id="46" creationId="{6E5E31AD-9313-223A-5123-A149F6F1CAAA}"/>
          </ac:spMkLst>
        </pc:spChg>
        <pc:spChg chg="add mod">
          <ac:chgData name="Andre Ciasca" userId="448d1dff-49fa-47a7-98ba-dad49c1d86ab" providerId="ADAL" clId="{15D0A285-52ED-4E43-B8C0-F1488B447DEE}" dt="2023-05-22T20:13:38.323" v="2119" actId="1035"/>
          <ac:spMkLst>
            <pc:docMk/>
            <pc:sldMk cId="2704486006" sldId="267"/>
            <ac:spMk id="49" creationId="{FC1694E3-92BD-AF25-B29C-6E3A1EEDC8E0}"/>
          </ac:spMkLst>
        </pc:spChg>
        <pc:spChg chg="add mod">
          <ac:chgData name="Andre Ciasca" userId="448d1dff-49fa-47a7-98ba-dad49c1d86ab" providerId="ADAL" clId="{15D0A285-52ED-4E43-B8C0-F1488B447DEE}" dt="2023-05-22T20:13:38.323" v="2119" actId="1035"/>
          <ac:spMkLst>
            <pc:docMk/>
            <pc:sldMk cId="2704486006" sldId="267"/>
            <ac:spMk id="50" creationId="{76D391A5-5052-D359-3AA9-2A0F0A277842}"/>
          </ac:spMkLst>
        </pc:spChg>
        <pc:spChg chg="add mod">
          <ac:chgData name="Andre Ciasca" userId="448d1dff-49fa-47a7-98ba-dad49c1d86ab" providerId="ADAL" clId="{15D0A285-52ED-4E43-B8C0-F1488B447DEE}" dt="2023-05-22T20:13:38.323" v="2119" actId="1035"/>
          <ac:spMkLst>
            <pc:docMk/>
            <pc:sldMk cId="2704486006" sldId="267"/>
            <ac:spMk id="51" creationId="{F865BF96-75D0-6664-A6FC-6B846091A9C9}"/>
          </ac:spMkLst>
        </pc:spChg>
        <pc:spChg chg="add mod">
          <ac:chgData name="Andre Ciasca" userId="448d1dff-49fa-47a7-98ba-dad49c1d86ab" providerId="ADAL" clId="{15D0A285-52ED-4E43-B8C0-F1488B447DEE}" dt="2023-05-22T20:13:42.855" v="2137" actId="1036"/>
          <ac:spMkLst>
            <pc:docMk/>
            <pc:sldMk cId="2704486006" sldId="267"/>
            <ac:spMk id="53" creationId="{2D0C33AD-5F2C-FBB7-F98D-715AA9D69852}"/>
          </ac:spMkLst>
        </pc:spChg>
        <pc:spChg chg="add mod">
          <ac:chgData name="Andre Ciasca" userId="448d1dff-49fa-47a7-98ba-dad49c1d86ab" providerId="ADAL" clId="{15D0A285-52ED-4E43-B8C0-F1488B447DEE}" dt="2023-05-22T20:14:27.939" v="2270" actId="20577"/>
          <ac:spMkLst>
            <pc:docMk/>
            <pc:sldMk cId="2704486006" sldId="267"/>
            <ac:spMk id="54" creationId="{469C2E91-6972-05B9-6DA2-335FEE63553D}"/>
          </ac:spMkLst>
        </pc:spChg>
        <pc:picChg chg="mod">
          <ac:chgData name="Andre Ciasca" userId="448d1dff-49fa-47a7-98ba-dad49c1d86ab" providerId="ADAL" clId="{15D0A285-52ED-4E43-B8C0-F1488B447DEE}" dt="2023-05-17T15:47:25.550" v="952" actId="1035"/>
          <ac:picMkLst>
            <pc:docMk/>
            <pc:sldMk cId="2704486006" sldId="267"/>
            <ac:picMk id="8" creationId="{D198BB21-B343-101B-3E95-7214DB6C92C5}"/>
          </ac:picMkLst>
        </pc:picChg>
        <pc:picChg chg="mod">
          <ac:chgData name="Andre Ciasca" userId="448d1dff-49fa-47a7-98ba-dad49c1d86ab" providerId="ADAL" clId="{15D0A285-52ED-4E43-B8C0-F1488B447DEE}" dt="2023-05-17T15:47:25.550" v="952" actId="1035"/>
          <ac:picMkLst>
            <pc:docMk/>
            <pc:sldMk cId="2704486006" sldId="267"/>
            <ac:picMk id="11" creationId="{125DA419-6A9C-CF67-9122-73CDEDD2A903}"/>
          </ac:picMkLst>
        </pc:picChg>
        <pc:picChg chg="mod">
          <ac:chgData name="Andre Ciasca" userId="448d1dff-49fa-47a7-98ba-dad49c1d86ab" providerId="ADAL" clId="{15D0A285-52ED-4E43-B8C0-F1488B447DEE}" dt="2023-05-17T15:47:25.550" v="952" actId="1035"/>
          <ac:picMkLst>
            <pc:docMk/>
            <pc:sldMk cId="2704486006" sldId="267"/>
            <ac:picMk id="12" creationId="{040EB7E4-CD3B-1F2B-80C5-A6FE09C14997}"/>
          </ac:picMkLst>
        </pc:picChg>
        <pc:picChg chg="mod">
          <ac:chgData name="Andre Ciasca" userId="448d1dff-49fa-47a7-98ba-dad49c1d86ab" providerId="ADAL" clId="{15D0A285-52ED-4E43-B8C0-F1488B447DEE}" dt="2023-05-17T15:47:25.550" v="952" actId="1035"/>
          <ac:picMkLst>
            <pc:docMk/>
            <pc:sldMk cId="2704486006" sldId="267"/>
            <ac:picMk id="15" creationId="{874D7FA4-A63C-7CFE-6D65-1D197615CCC4}"/>
          </ac:picMkLst>
        </pc:picChg>
        <pc:picChg chg="del mod">
          <ac:chgData name="Andre Ciasca" userId="448d1dff-49fa-47a7-98ba-dad49c1d86ab" providerId="ADAL" clId="{15D0A285-52ED-4E43-B8C0-F1488B447DEE}" dt="2023-05-22T17:07:04.215" v="1900" actId="478"/>
          <ac:picMkLst>
            <pc:docMk/>
            <pc:sldMk cId="2704486006" sldId="267"/>
            <ac:picMk id="18" creationId="{7C17BD6F-18A8-A1E5-4368-AAF63F840A61}"/>
          </ac:picMkLst>
        </pc:picChg>
        <pc:picChg chg="mod">
          <ac:chgData name="Andre Ciasca" userId="448d1dff-49fa-47a7-98ba-dad49c1d86ab" providerId="ADAL" clId="{15D0A285-52ED-4E43-B8C0-F1488B447DEE}" dt="2023-05-22T20:13:38.323" v="2119" actId="1035"/>
          <ac:picMkLst>
            <pc:docMk/>
            <pc:sldMk cId="2704486006" sldId="267"/>
            <ac:picMk id="22" creationId="{4A513D93-C549-2207-2A95-A0BDA7108B8E}"/>
          </ac:picMkLst>
        </pc:picChg>
        <pc:picChg chg="del mod">
          <ac:chgData name="Andre Ciasca" userId="448d1dff-49fa-47a7-98ba-dad49c1d86ab" providerId="ADAL" clId="{15D0A285-52ED-4E43-B8C0-F1488B447DEE}" dt="2023-05-22T17:07:04.215" v="1900" actId="478"/>
          <ac:picMkLst>
            <pc:docMk/>
            <pc:sldMk cId="2704486006" sldId="267"/>
            <ac:picMk id="23" creationId="{3BB9B5D5-79B5-44C5-D032-42B0A753FBC7}"/>
          </ac:picMkLst>
        </pc:picChg>
        <pc:picChg chg="del mod">
          <ac:chgData name="Andre Ciasca" userId="448d1dff-49fa-47a7-98ba-dad49c1d86ab" providerId="ADAL" clId="{15D0A285-52ED-4E43-B8C0-F1488B447DEE}" dt="2023-05-22T17:07:04.215" v="1900" actId="478"/>
          <ac:picMkLst>
            <pc:docMk/>
            <pc:sldMk cId="2704486006" sldId="267"/>
            <ac:picMk id="25" creationId="{7080AD6B-AA10-7A83-3741-118188FAB0CE}"/>
          </ac:picMkLst>
        </pc:picChg>
        <pc:picChg chg="del mod">
          <ac:chgData name="Andre Ciasca" userId="448d1dff-49fa-47a7-98ba-dad49c1d86ab" providerId="ADAL" clId="{15D0A285-52ED-4E43-B8C0-F1488B447DEE}" dt="2023-05-22T17:07:04.215" v="1900" actId="478"/>
          <ac:picMkLst>
            <pc:docMk/>
            <pc:sldMk cId="2704486006" sldId="267"/>
            <ac:picMk id="26" creationId="{193F6ABC-9BBC-8E02-58A0-2D220110477D}"/>
          </ac:picMkLst>
        </pc:picChg>
        <pc:picChg chg="del mod">
          <ac:chgData name="Andre Ciasca" userId="448d1dff-49fa-47a7-98ba-dad49c1d86ab" providerId="ADAL" clId="{15D0A285-52ED-4E43-B8C0-F1488B447DEE}" dt="2023-05-22T17:08:19.607" v="1941" actId="478"/>
          <ac:picMkLst>
            <pc:docMk/>
            <pc:sldMk cId="2704486006" sldId="267"/>
            <ac:picMk id="30" creationId="{516A1EAB-39BF-8D48-80CF-461072F0203C}"/>
          </ac:picMkLst>
        </pc:picChg>
        <pc:picChg chg="del mod">
          <ac:chgData name="Andre Ciasca" userId="448d1dff-49fa-47a7-98ba-dad49c1d86ab" providerId="ADAL" clId="{15D0A285-52ED-4E43-B8C0-F1488B447DEE}" dt="2023-05-22T17:08:19.607" v="1941" actId="478"/>
          <ac:picMkLst>
            <pc:docMk/>
            <pc:sldMk cId="2704486006" sldId="267"/>
            <ac:picMk id="31" creationId="{F89E3DD1-7B77-C3C7-FE1A-08C79EFC3C5F}"/>
          </ac:picMkLst>
        </pc:picChg>
        <pc:picChg chg="del mod">
          <ac:chgData name="Andre Ciasca" userId="448d1dff-49fa-47a7-98ba-dad49c1d86ab" providerId="ADAL" clId="{15D0A285-52ED-4E43-B8C0-F1488B447DEE}" dt="2023-05-22T17:08:19.607" v="1941" actId="478"/>
          <ac:picMkLst>
            <pc:docMk/>
            <pc:sldMk cId="2704486006" sldId="267"/>
            <ac:picMk id="33" creationId="{C150187C-5CB1-F2A1-AA9B-5EC0E117312D}"/>
          </ac:picMkLst>
        </pc:picChg>
        <pc:picChg chg="del mod">
          <ac:chgData name="Andre Ciasca" userId="448d1dff-49fa-47a7-98ba-dad49c1d86ab" providerId="ADAL" clId="{15D0A285-52ED-4E43-B8C0-F1488B447DEE}" dt="2023-05-22T17:08:19.607" v="1941" actId="478"/>
          <ac:picMkLst>
            <pc:docMk/>
            <pc:sldMk cId="2704486006" sldId="267"/>
            <ac:picMk id="35" creationId="{8C65943D-48CD-226D-9458-26B4206AD9FB}"/>
          </ac:picMkLst>
        </pc:picChg>
        <pc:picChg chg="del mod">
          <ac:chgData name="Andre Ciasca" userId="448d1dff-49fa-47a7-98ba-dad49c1d86ab" providerId="ADAL" clId="{15D0A285-52ED-4E43-B8C0-F1488B447DEE}" dt="2023-05-22T17:08:19.607" v="1941" actId="478"/>
          <ac:picMkLst>
            <pc:docMk/>
            <pc:sldMk cId="2704486006" sldId="267"/>
            <ac:picMk id="36" creationId="{C576E949-BA88-850F-3B42-15067BEF66E7}"/>
          </ac:picMkLst>
        </pc:picChg>
        <pc:picChg chg="add mod">
          <ac:chgData name="Andre Ciasca" userId="448d1dff-49fa-47a7-98ba-dad49c1d86ab" providerId="ADAL" clId="{15D0A285-52ED-4E43-B8C0-F1488B447DEE}" dt="2023-05-22T20:13:38.323" v="2119" actId="1035"/>
          <ac:picMkLst>
            <pc:docMk/>
            <pc:sldMk cId="2704486006" sldId="267"/>
            <ac:picMk id="47" creationId="{B51D890C-294D-D905-C313-6A2CBFECC479}"/>
          </ac:picMkLst>
        </pc:picChg>
        <pc:picChg chg="add mod">
          <ac:chgData name="Andre Ciasca" userId="448d1dff-49fa-47a7-98ba-dad49c1d86ab" providerId="ADAL" clId="{15D0A285-52ED-4E43-B8C0-F1488B447DEE}" dt="2023-05-22T20:13:38.323" v="2119" actId="1035"/>
          <ac:picMkLst>
            <pc:docMk/>
            <pc:sldMk cId="2704486006" sldId="267"/>
            <ac:picMk id="48" creationId="{607ED4F6-23B8-01AB-7E64-C424A44C5D30}"/>
          </ac:picMkLst>
        </pc:picChg>
        <pc:picChg chg="add mod">
          <ac:chgData name="Andre Ciasca" userId="448d1dff-49fa-47a7-98ba-dad49c1d86ab" providerId="ADAL" clId="{15D0A285-52ED-4E43-B8C0-F1488B447DEE}" dt="2023-05-22T20:13:38.323" v="2119" actId="1035"/>
          <ac:picMkLst>
            <pc:docMk/>
            <pc:sldMk cId="2704486006" sldId="267"/>
            <ac:picMk id="52" creationId="{1403D3BD-4095-C970-A187-19A383E20347}"/>
          </ac:picMkLst>
        </pc:picChg>
        <pc:cxnChg chg="add del mod">
          <ac:chgData name="Andre Ciasca" userId="448d1dff-49fa-47a7-98ba-dad49c1d86ab" providerId="ADAL" clId="{15D0A285-52ED-4E43-B8C0-F1488B447DEE}" dt="2023-05-17T15:47:40.191" v="958" actId="21"/>
          <ac:cxnSpMkLst>
            <pc:docMk/>
            <pc:sldMk cId="2704486006" sldId="267"/>
            <ac:cxnSpMk id="42" creationId="{B54DEDB5-8A93-60EA-68E1-625A06DF5581}"/>
          </ac:cxnSpMkLst>
        </pc:cxnChg>
      </pc:sldChg>
      <pc:sldChg chg="del">
        <pc:chgData name="Andre Ciasca" userId="448d1dff-49fa-47a7-98ba-dad49c1d86ab" providerId="ADAL" clId="{15D0A285-52ED-4E43-B8C0-F1488B447DEE}" dt="2023-05-17T15:29:37.071" v="78" actId="47"/>
        <pc:sldMkLst>
          <pc:docMk/>
          <pc:sldMk cId="268660741" sldId="268"/>
        </pc:sldMkLst>
      </pc:sldChg>
      <pc:sldChg chg="addSp delSp modSp add mod">
        <pc:chgData name="Andre Ciasca" userId="448d1dff-49fa-47a7-98ba-dad49c1d86ab" providerId="ADAL" clId="{15D0A285-52ED-4E43-B8C0-F1488B447DEE}" dt="2023-05-18T12:30:17.029" v="1821" actId="207"/>
        <pc:sldMkLst>
          <pc:docMk/>
          <pc:sldMk cId="2287142327" sldId="268"/>
        </pc:sldMkLst>
        <pc:spChg chg="del">
          <ac:chgData name="Andre Ciasca" userId="448d1dff-49fa-47a7-98ba-dad49c1d86ab" providerId="ADAL" clId="{15D0A285-52ED-4E43-B8C0-F1488B447DEE}" dt="2023-05-18T12:16:18.317" v="1103" actId="478"/>
          <ac:spMkLst>
            <pc:docMk/>
            <pc:sldMk cId="2287142327" sldId="268"/>
            <ac:spMk id="2" creationId="{5F0DA25D-3513-0F3C-436B-C046969EDADA}"/>
          </ac:spMkLst>
        </pc:spChg>
        <pc:spChg chg="del">
          <ac:chgData name="Andre Ciasca" userId="448d1dff-49fa-47a7-98ba-dad49c1d86ab" providerId="ADAL" clId="{15D0A285-52ED-4E43-B8C0-F1488B447DEE}" dt="2023-05-18T12:16:18.317" v="1103" actId="478"/>
          <ac:spMkLst>
            <pc:docMk/>
            <pc:sldMk cId="2287142327" sldId="268"/>
            <ac:spMk id="3" creationId="{66219B7B-755D-1625-AFC5-A0CAF4A2D165}"/>
          </ac:spMkLst>
        </pc:spChg>
        <pc:spChg chg="mod">
          <ac:chgData name="Andre Ciasca" userId="448d1dff-49fa-47a7-98ba-dad49c1d86ab" providerId="ADAL" clId="{15D0A285-52ED-4E43-B8C0-F1488B447DEE}" dt="2023-05-18T12:16:16.110" v="1102" actId="20577"/>
          <ac:spMkLst>
            <pc:docMk/>
            <pc:sldMk cId="2287142327" sldId="268"/>
            <ac:spMk id="4" creationId="{6CF5519D-DF8B-4AD6-E40E-3A4B65A0666B}"/>
          </ac:spMkLst>
        </pc:spChg>
        <pc:spChg chg="del">
          <ac:chgData name="Andre Ciasca" userId="448d1dff-49fa-47a7-98ba-dad49c1d86ab" providerId="ADAL" clId="{15D0A285-52ED-4E43-B8C0-F1488B447DEE}" dt="2023-05-18T12:16:18.317" v="1103" actId="478"/>
          <ac:spMkLst>
            <pc:docMk/>
            <pc:sldMk cId="2287142327" sldId="268"/>
            <ac:spMk id="5" creationId="{4F3A0142-2EDA-7B44-0C61-EDEBAF54E4D9}"/>
          </ac:spMkLst>
        </pc:spChg>
        <pc:spChg chg="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6" creationId="{AC49C987-34A4-3125-F329-29B828E7ED7D}"/>
          </ac:spMkLst>
        </pc:spChg>
        <pc:spChg chg="add mod">
          <ac:chgData name="Andre Ciasca" userId="448d1dff-49fa-47a7-98ba-dad49c1d86ab" providerId="ADAL" clId="{15D0A285-52ED-4E43-B8C0-F1488B447DEE}" dt="2023-05-18T12:30:17.029" v="1821" actId="207"/>
          <ac:spMkLst>
            <pc:docMk/>
            <pc:sldMk cId="2287142327" sldId="268"/>
            <ac:spMk id="7" creationId="{5C56DCD3-3F27-574C-CD81-E4D8CE7A7307}"/>
          </ac:spMkLst>
        </pc:spChg>
        <pc:spChg chg="add mod">
          <ac:chgData name="Andre Ciasca" userId="448d1dff-49fa-47a7-98ba-dad49c1d86ab" providerId="ADAL" clId="{15D0A285-52ED-4E43-B8C0-F1488B447DEE}" dt="2023-05-18T12:16:59.050" v="1123" actId="571"/>
          <ac:spMkLst>
            <pc:docMk/>
            <pc:sldMk cId="2287142327" sldId="268"/>
            <ac:spMk id="8" creationId="{5C81CAA3-527F-B9ED-1628-909A51969382}"/>
          </ac:spMkLst>
        </pc:spChg>
        <pc:spChg chg="del">
          <ac:chgData name="Andre Ciasca" userId="448d1dff-49fa-47a7-98ba-dad49c1d86ab" providerId="ADAL" clId="{15D0A285-52ED-4E43-B8C0-F1488B447DEE}" dt="2023-05-18T12:16:18.317" v="1103" actId="478"/>
          <ac:spMkLst>
            <pc:docMk/>
            <pc:sldMk cId="2287142327" sldId="268"/>
            <ac:spMk id="9" creationId="{D3C2198E-56A5-97CD-4A2E-B070B46DCC49}"/>
          </ac:spMkLst>
        </pc:spChg>
        <pc:spChg chg="del">
          <ac:chgData name="Andre Ciasca" userId="448d1dff-49fa-47a7-98ba-dad49c1d86ab" providerId="ADAL" clId="{15D0A285-52ED-4E43-B8C0-F1488B447DEE}" dt="2023-05-18T12:16:18.317" v="1103" actId="478"/>
          <ac:spMkLst>
            <pc:docMk/>
            <pc:sldMk cId="2287142327" sldId="268"/>
            <ac:spMk id="10" creationId="{F85E684D-7EC7-16EC-DBB6-B9CCC3522F4D}"/>
          </ac:spMkLst>
        </pc:spChg>
        <pc:spChg chg="add mod">
          <ac:chgData name="Andre Ciasca" userId="448d1dff-49fa-47a7-98ba-dad49c1d86ab" providerId="ADAL" clId="{15D0A285-52ED-4E43-B8C0-F1488B447DEE}" dt="2023-05-18T12:30:12.769" v="1819" actId="207"/>
          <ac:spMkLst>
            <pc:docMk/>
            <pc:sldMk cId="2287142327" sldId="268"/>
            <ac:spMk id="11" creationId="{B2E72436-02D7-BFB6-36C0-4B499CBD2708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12" creationId="{548028C7-672F-B138-2827-212A1A47738B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13" creationId="{48DDFE14-3DFB-1EE1-0A3E-F51C20E6C13F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14" creationId="{44E0558E-7F13-8B64-AA5B-DAA9F7ADB112}"/>
          </ac:spMkLst>
        </pc:spChg>
        <pc:spChg chg="add mod">
          <ac:chgData name="Andre Ciasca" userId="448d1dff-49fa-47a7-98ba-dad49c1d86ab" providerId="ADAL" clId="{15D0A285-52ED-4E43-B8C0-F1488B447DEE}" dt="2023-05-18T12:30:17.029" v="1821" actId="207"/>
          <ac:spMkLst>
            <pc:docMk/>
            <pc:sldMk cId="2287142327" sldId="268"/>
            <ac:spMk id="15" creationId="{D831D353-A5DC-B577-0E8D-A14D877357C1}"/>
          </ac:spMkLst>
        </pc:spChg>
        <pc:spChg chg="add mod">
          <ac:chgData name="Andre Ciasca" userId="448d1dff-49fa-47a7-98ba-dad49c1d86ab" providerId="ADAL" clId="{15D0A285-52ED-4E43-B8C0-F1488B447DEE}" dt="2023-05-18T12:30:12.769" v="1819" actId="207"/>
          <ac:spMkLst>
            <pc:docMk/>
            <pc:sldMk cId="2287142327" sldId="268"/>
            <ac:spMk id="16" creationId="{9B049060-9D86-0B9D-7CFB-FB67A2EE5962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17" creationId="{89D3137F-3639-3AFC-F559-E05A4A98F3ED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18" creationId="{060A4F7D-D868-DEB9-2FA9-2226B3D65777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19" creationId="{58EFCAB0-6322-3367-F3B9-6FACFCA68E07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20" creationId="{DCC6D0E4-1053-2225-9198-530217EBBC12}"/>
          </ac:spMkLst>
        </pc:spChg>
        <pc:spChg chg="add del mod">
          <ac:chgData name="Andre Ciasca" userId="448d1dff-49fa-47a7-98ba-dad49c1d86ab" providerId="ADAL" clId="{15D0A285-52ED-4E43-B8C0-F1488B447DEE}" dt="2023-05-18T12:20:55.061" v="1297" actId="478"/>
          <ac:spMkLst>
            <pc:docMk/>
            <pc:sldMk cId="2287142327" sldId="268"/>
            <ac:spMk id="21" creationId="{B7A49CC8-F440-7845-560B-A625088C9BFA}"/>
          </ac:spMkLst>
        </pc:spChg>
        <pc:spChg chg="add del mod">
          <ac:chgData name="Andre Ciasca" userId="448d1dff-49fa-47a7-98ba-dad49c1d86ab" providerId="ADAL" clId="{15D0A285-52ED-4E43-B8C0-F1488B447DEE}" dt="2023-05-18T12:20:55.061" v="1297" actId="478"/>
          <ac:spMkLst>
            <pc:docMk/>
            <pc:sldMk cId="2287142327" sldId="268"/>
            <ac:spMk id="22" creationId="{5311CD20-1990-E861-5C0D-58D4A2809EA4}"/>
          </ac:spMkLst>
        </pc:spChg>
        <pc:spChg chg="add mod or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23" creationId="{329700F6-EA25-7AA0-CA56-89E80037EB7D}"/>
          </ac:spMkLst>
        </pc:spChg>
        <pc:spChg chg="add mod or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24" creationId="{2F83CCB8-7E6C-9750-FB42-951D7A1558BE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25" creationId="{8762D6F1-B7E3-BEBD-69E3-E68095A13CBA}"/>
          </ac:spMkLst>
        </pc:spChg>
        <pc:spChg chg="add mod">
          <ac:chgData name="Andre Ciasca" userId="448d1dff-49fa-47a7-98ba-dad49c1d86ab" providerId="ADAL" clId="{15D0A285-52ED-4E43-B8C0-F1488B447DEE}" dt="2023-05-18T12:27:46.393" v="1660" actId="14100"/>
          <ac:spMkLst>
            <pc:docMk/>
            <pc:sldMk cId="2287142327" sldId="268"/>
            <ac:spMk id="26" creationId="{387794AD-0A4F-C55A-2F15-ABF5CFBA0F02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27" creationId="{387BE6EB-06D7-AC0B-B5FD-369B8E39BF6A}"/>
          </ac:spMkLst>
        </pc:spChg>
        <pc:spChg chg="add mod">
          <ac:chgData name="Andre Ciasca" userId="448d1dff-49fa-47a7-98ba-dad49c1d86ab" providerId="ADAL" clId="{15D0A285-52ED-4E43-B8C0-F1488B447DEE}" dt="2023-05-18T12:29:57.183" v="1817" actId="1036"/>
          <ac:spMkLst>
            <pc:docMk/>
            <pc:sldMk cId="2287142327" sldId="268"/>
            <ac:spMk id="28" creationId="{ECAD1A2B-D0C0-9122-09A4-518838707F24}"/>
          </ac:spMkLst>
        </pc:spChg>
      </pc:sldChg>
    </pc:docChg>
  </pc:docChgLst>
  <pc:docChgLst>
    <pc:chgData name="Jacqueline Carvalho de Toledo" userId="S::jacqueline.toledo@sigaantenado.com.br::d6f7c2c7-0dbf-4b2e-9aae-9dbac6137709" providerId="AD" clId="Web-{40E9C619-B3CC-8F9A-D5FA-EB0B928EAC68}"/>
    <pc:docChg chg="modSld">
      <pc:chgData name="Jacqueline Carvalho de Toledo" userId="S::jacqueline.toledo@sigaantenado.com.br::d6f7c2c7-0dbf-4b2e-9aae-9dbac6137709" providerId="AD" clId="Web-{40E9C619-B3CC-8F9A-D5FA-EB0B928EAC68}" dt="2023-05-23T14:55:52.375" v="2" actId="1076"/>
      <pc:docMkLst>
        <pc:docMk/>
      </pc:docMkLst>
      <pc:sldChg chg="modSp">
        <pc:chgData name="Jacqueline Carvalho de Toledo" userId="S::jacqueline.toledo@sigaantenado.com.br::d6f7c2c7-0dbf-4b2e-9aae-9dbac6137709" providerId="AD" clId="Web-{40E9C619-B3CC-8F9A-D5FA-EB0B928EAC68}" dt="2023-05-23T14:55:52.375" v="2" actId="1076"/>
        <pc:sldMkLst>
          <pc:docMk/>
          <pc:sldMk cId="2049934773" sldId="265"/>
        </pc:sldMkLst>
        <pc:spChg chg="mod">
          <ac:chgData name="Jacqueline Carvalho de Toledo" userId="S::jacqueline.toledo@sigaantenado.com.br::d6f7c2c7-0dbf-4b2e-9aae-9dbac6137709" providerId="AD" clId="Web-{40E9C619-B3CC-8F9A-D5FA-EB0B928EAC68}" dt="2023-05-23T14:55:52.375" v="2" actId="1076"/>
          <ac:spMkLst>
            <pc:docMk/>
            <pc:sldMk cId="2049934773" sldId="265"/>
            <ac:spMk id="6" creationId="{AC49C987-34A4-3125-F329-29B828E7ED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>
            <a:extLst>
              <a:ext uri="{FF2B5EF4-FFF2-40B4-BE49-F238E27FC236}">
                <a16:creationId xmlns:a16="http://schemas.microsoft.com/office/drawing/2014/main" id="{4D8437FF-D8A0-B470-E241-13DBAF1C8AE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13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C503AA9-FD4D-6CCA-96E7-FE1E60A69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F66F7D-F5E3-93B6-1881-2F188101D4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pt-BR"/>
          </a:p>
        </p:txBody>
      </p:sp>
      <p:pic>
        <p:nvPicPr>
          <p:cNvPr id="12" name="Imagem 11" descr="Texto, Logotipo&#10;&#10;Descrição gerada automaticamente">
            <a:extLst>
              <a:ext uri="{FF2B5EF4-FFF2-40B4-BE49-F238E27FC236}">
                <a16:creationId xmlns:a16="http://schemas.microsoft.com/office/drawing/2014/main" id="{E619E5EC-D121-0071-F34E-1445D81265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350" y="4629150"/>
            <a:ext cx="20193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76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F1E386-2763-15C9-9567-452A633E5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13764"/>
                </a:solidFill>
              </a:defRPr>
            </a:lvl1pPr>
          </a:lstStyle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B8C935A-03D6-4162-376C-698EDADF6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13764"/>
                </a:solidFill>
              </a:defRPr>
            </a:lvl1pPr>
            <a:lvl2pPr>
              <a:defRPr>
                <a:solidFill>
                  <a:srgbClr val="213764"/>
                </a:solidFill>
              </a:defRPr>
            </a:lvl2pPr>
            <a:lvl3pPr>
              <a:defRPr>
                <a:solidFill>
                  <a:srgbClr val="213764"/>
                </a:solidFill>
              </a:defRPr>
            </a:lvl3pPr>
            <a:lvl4pPr>
              <a:defRPr>
                <a:solidFill>
                  <a:srgbClr val="213764"/>
                </a:solidFill>
              </a:defRPr>
            </a:lvl4pPr>
            <a:lvl5pPr>
              <a:defRPr>
                <a:solidFill>
                  <a:srgbClr val="213764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252864B-4383-D99B-A271-2A4CAD476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A206A-E168-4F43-8162-0B7E55D379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0740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9C1E0F9-1376-D947-BB45-490C3EE18F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13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6249D8E-76F5-F87A-95EF-8BA53540F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D231CE8-A829-03FF-4CE1-C10ED2620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44A6FA3-6AC6-C1BD-63D3-6CC49FE9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52A206A-E168-4F43-8162-0B7E55D379CD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10" name="Imagem 9" descr="Logotipo&#10;&#10;Descrição gerada automaticamente">
            <a:extLst>
              <a:ext uri="{FF2B5EF4-FFF2-40B4-BE49-F238E27FC236}">
                <a16:creationId xmlns:a16="http://schemas.microsoft.com/office/drawing/2014/main" id="{606526EB-A3EF-CF00-5C65-96C7550E59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767" y="5723904"/>
            <a:ext cx="1302958" cy="965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729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69C1E0F9-1376-D947-BB45-490C3EE18F5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DD3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6249D8E-76F5-F87A-95EF-8BA53540F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endParaRPr lang="pt-BR"/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D231CE8-A829-03FF-4CE1-C10ED2620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213764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44A6FA3-6AC6-C1BD-63D3-6CC49FE98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A206A-E168-4F43-8162-0B7E55D379CD}" type="slidenum">
              <a:rPr lang="pt-BR" smtClean="0"/>
              <a:t>‹#›</a:t>
            </a:fld>
            <a:endParaRPr lang="pt-BR"/>
          </a:p>
        </p:txBody>
      </p:sp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BA1215E0-58E7-4B9D-3DB5-B58E117DC7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2914" y="5710771"/>
            <a:ext cx="1338409" cy="991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933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CEB7B3-50D9-A99D-54D9-55BD3C9F3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A52613-AD31-84EE-5852-72FA7A3C63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1332CBE-3A74-9599-E1FF-9231F50F1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5653217-EF48-A616-7755-36B0F6B92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A206A-E168-4F43-8162-0B7E55D379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6140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42407C-1F88-B734-37EB-BE1D65260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657CC0D-AF22-9B12-FAE0-C06C68A62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A206A-E168-4F43-8162-0B7E55D379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733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35399A8-0FB3-8D1E-0881-C6D0D205E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A206A-E168-4F43-8162-0B7E55D379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475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2F87B3-D996-3A20-F79F-2A91C0636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A363CA8-DC37-B9C7-A5B3-2CF430A4C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B42389A-F88C-003E-0AC7-67967CFF32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65B9A8F-0E1B-45EA-C2D7-62B7DD388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A206A-E168-4F43-8162-0B7E55D379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9752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D9D6A0-2758-AD24-9517-B840706A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D09B5CE-2A85-36F7-913E-4438680BEB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A964172-160C-CB02-8BDF-103B28B5B0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BDE1B23-8A6E-6A4F-2681-2C8323455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A206A-E168-4F43-8162-0B7E55D379C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318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309838E-820D-487C-0DCC-AAA1EE6B6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Título (fonte 44) (negrito)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FCD3C3A-0778-284F-A9B9-80B0BD730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Texto corrido (fonte 28)</a:t>
            </a:r>
          </a:p>
          <a:p>
            <a:pPr lvl="1"/>
            <a:r>
              <a:rPr lang="pt-BR" err="1"/>
              <a:t>Bullets</a:t>
            </a:r>
            <a:r>
              <a:rPr lang="pt-BR"/>
              <a:t> (fonte 24)</a:t>
            </a:r>
          </a:p>
          <a:p>
            <a:pPr lvl="2"/>
            <a:r>
              <a:rPr lang="pt-BR" err="1"/>
              <a:t>Bullets</a:t>
            </a:r>
            <a:r>
              <a:rPr lang="pt-BR"/>
              <a:t> (fonte 20)</a:t>
            </a:r>
          </a:p>
          <a:p>
            <a:pPr lvl="3"/>
            <a:r>
              <a:rPr lang="pt-BR" err="1"/>
              <a:t>Bullets</a:t>
            </a:r>
            <a:r>
              <a:rPr lang="pt-BR"/>
              <a:t> (fonte 18)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4EA4C1C-F270-E269-941F-572A76724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119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pic>
        <p:nvPicPr>
          <p:cNvPr id="9" name="Imagem 8" descr="Logotipo&#10;&#10;Descrição gerada automaticamente">
            <a:extLst>
              <a:ext uri="{FF2B5EF4-FFF2-40B4-BE49-F238E27FC236}">
                <a16:creationId xmlns:a16="http://schemas.microsoft.com/office/drawing/2014/main" id="{B01710EC-3CC0-E667-723C-F554A4F5C83C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845" y="5706654"/>
            <a:ext cx="1269580" cy="940618"/>
          </a:xfrm>
          <a:prstGeom prst="rect">
            <a:avLst/>
          </a:prstGeom>
        </p:spPr>
      </p:pic>
      <p:sp>
        <p:nvSpPr>
          <p:cNvPr id="20" name="Fluxograma: Atraso 19">
            <a:extLst>
              <a:ext uri="{FF2B5EF4-FFF2-40B4-BE49-F238E27FC236}">
                <a16:creationId xmlns:a16="http://schemas.microsoft.com/office/drawing/2014/main" id="{CC781916-CFD6-3364-5A95-BB08044C0A33}"/>
              </a:ext>
            </a:extLst>
          </p:cNvPr>
          <p:cNvSpPr/>
          <p:nvPr userDrawn="1"/>
        </p:nvSpPr>
        <p:spPr>
          <a:xfrm rot="5400000">
            <a:off x="-1123485" y="4797610"/>
            <a:ext cx="1580487" cy="1915640"/>
          </a:xfrm>
          <a:prstGeom prst="flowChartDelay">
            <a:avLst/>
          </a:prstGeom>
          <a:noFill/>
          <a:ln w="28575">
            <a:solidFill>
              <a:srgbClr val="21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5BEF128B-1907-F79E-25AD-140675EBE52D}"/>
              </a:ext>
            </a:extLst>
          </p:cNvPr>
          <p:cNvSpPr/>
          <p:nvPr userDrawn="1"/>
        </p:nvSpPr>
        <p:spPr>
          <a:xfrm>
            <a:off x="-1291062" y="-402955"/>
            <a:ext cx="1915641" cy="5368142"/>
          </a:xfrm>
          <a:prstGeom prst="rect">
            <a:avLst/>
          </a:prstGeom>
          <a:noFill/>
          <a:ln w="28575">
            <a:solidFill>
              <a:srgbClr val="2137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E67D0B54-91AC-3D3F-AE97-B9891799DC17}"/>
              </a:ext>
            </a:extLst>
          </p:cNvPr>
          <p:cNvSpPr/>
          <p:nvPr userDrawn="1"/>
        </p:nvSpPr>
        <p:spPr>
          <a:xfrm>
            <a:off x="-251013" y="4877555"/>
            <a:ext cx="862027" cy="1752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4640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2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13764"/>
          </a:solidFill>
          <a:latin typeface="Franklin Gothic Book" panose="020B05030201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213764"/>
          </a:solidFill>
          <a:latin typeface="Franklin Gothic Book" panose="020B05030201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13764"/>
          </a:solidFill>
          <a:latin typeface="Franklin Gothic Book" panose="020B05030201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13764"/>
          </a:solidFill>
          <a:latin typeface="Franklin Gothic Book" panose="020B05030201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13764"/>
          </a:solidFill>
          <a:latin typeface="Franklin Gothic Book" panose="020B05030201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Franklin Gothic Book" panose="020B05030201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C0CBE7-C0C7-5D88-9896-EC6BC4C8CA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22665" y="2358280"/>
            <a:ext cx="6546669" cy="1907177"/>
          </a:xfrm>
        </p:spPr>
        <p:txBody>
          <a:bodyPr>
            <a:normAutofit/>
          </a:bodyPr>
          <a:lstStyle/>
          <a:p>
            <a:r>
              <a:rPr lang="pt-BR"/>
              <a:t>EVENTO INTERNO</a:t>
            </a:r>
            <a:br>
              <a:rPr lang="pt-BR"/>
            </a:br>
            <a:endParaRPr lang="pt-B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0DA3265-7245-7696-79FF-CE6C94EA81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49524" y="3417620"/>
            <a:ext cx="6546670" cy="84783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pt-BR">
                <a:latin typeface="Franklin Gothic Book"/>
              </a:rPr>
              <a:t>proposta  |  16/05/2023 |  v01</a:t>
            </a:r>
          </a:p>
        </p:txBody>
      </p:sp>
    </p:spTree>
    <p:extLst>
      <p:ext uri="{BB962C8B-B14F-4D97-AF65-F5344CB8AC3E}">
        <p14:creationId xmlns:p14="http://schemas.microsoft.com/office/powerpoint/2010/main" val="3298411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6">
            <a:extLst>
              <a:ext uri="{FF2B5EF4-FFF2-40B4-BE49-F238E27FC236}">
                <a16:creationId xmlns:a16="http://schemas.microsoft.com/office/drawing/2014/main" id="{71C020E4-1D52-C223-1C01-4AD359A0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696"/>
            <a:ext cx="10515600" cy="1325563"/>
          </a:xfrm>
        </p:spPr>
        <p:txBody>
          <a:bodyPr>
            <a:normAutofit/>
          </a:bodyPr>
          <a:lstStyle/>
          <a:p>
            <a:r>
              <a:rPr lang="pt-BR" sz="5400">
                <a:latin typeface="Franklin Gothic Heavy" panose="020B0903020102020204" pitchFamily="34" charset="0"/>
              </a:rPr>
              <a:t>CONTEXTO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45D7CDBA-460C-6456-28D2-8D2A03AA4AAD}"/>
              </a:ext>
            </a:extLst>
          </p:cNvPr>
          <p:cNvSpPr txBox="1"/>
          <p:nvPr/>
        </p:nvSpPr>
        <p:spPr>
          <a:xfrm>
            <a:off x="894520" y="1119545"/>
            <a:ext cx="8156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>
                <a:solidFill>
                  <a:schemeClr val="bg1"/>
                </a:solidFill>
                <a:highlight>
                  <a:srgbClr val="9DD354"/>
                </a:highlight>
              </a:rPr>
              <a:t>1 ANO DE OPERAÇÃO CALL CENTER </a:t>
            </a:r>
            <a:endParaRPr lang="pt-BR" sz="4000">
              <a:solidFill>
                <a:schemeClr val="bg1"/>
              </a:solidFill>
              <a:highlight>
                <a:srgbClr val="9DD354"/>
              </a:highlight>
            </a:endParaRPr>
          </a:p>
        </p:txBody>
      </p:sp>
      <p:sp>
        <p:nvSpPr>
          <p:cNvPr id="6" name="CaixaDeTexto 8">
            <a:extLst>
              <a:ext uri="{FF2B5EF4-FFF2-40B4-BE49-F238E27FC236}">
                <a16:creationId xmlns:a16="http://schemas.microsoft.com/office/drawing/2014/main" id="{0253A5BB-98AF-DD3D-6157-7948C2EB5649}"/>
              </a:ext>
            </a:extLst>
          </p:cNvPr>
          <p:cNvSpPr txBox="1"/>
          <p:nvPr/>
        </p:nvSpPr>
        <p:spPr>
          <a:xfrm>
            <a:off x="2199061" y="2307384"/>
            <a:ext cx="7793877" cy="285283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800"/>
              </a:spcAft>
            </a:pPr>
            <a:r>
              <a:rPr lang="pt-BR" sz="20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 </a:t>
            </a:r>
            <a:r>
              <a:rPr lang="pt-BR" sz="2000" b="1" err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Call</a:t>
            </a:r>
            <a:r>
              <a:rPr lang="pt-BR" sz="20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 Center da Siga Antenado</a:t>
            </a:r>
            <a:r>
              <a:rPr lang="pt-BR" sz="20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responsável pelos agendamentos da nova parabólica digital em todo Brasil, completa um </a:t>
            </a:r>
            <a:r>
              <a:rPr lang="pt-BR" sz="20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ano de operação </a:t>
            </a:r>
            <a:r>
              <a:rPr lang="pt-BR" sz="20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em junho.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0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Entendemos que é um momento oportuno para realizar um </a:t>
            </a:r>
            <a:r>
              <a:rPr lang="pt-BR" sz="20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pequeno evento </a:t>
            </a:r>
            <a:r>
              <a:rPr lang="pt-BR" sz="20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no local para </a:t>
            </a:r>
            <a:r>
              <a:rPr lang="pt-BR" sz="20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celebrar </a:t>
            </a:r>
            <a:r>
              <a:rPr lang="pt-BR" sz="20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todas as conquistas de um ano de muito trabalho e de muitos desafios. </a:t>
            </a:r>
            <a:endParaRPr lang="pt-BR" sz="2000">
              <a:solidFill>
                <a:srgbClr val="213764"/>
              </a:solidFill>
              <a:highlight>
                <a:srgbClr val="9DD354"/>
              </a:highligh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000">
                <a:solidFill>
                  <a:srgbClr val="213764"/>
                </a:solidFill>
                <a:ea typeface="Calibri" panose="020F0502020204030204" pitchFamily="34" charset="0"/>
                <a:cs typeface="Times New Roman"/>
              </a:rPr>
              <a:t>Os </a:t>
            </a:r>
            <a:r>
              <a:rPr lang="pt-BR" sz="2000" b="1">
                <a:solidFill>
                  <a:srgbClr val="213764"/>
                </a:solidFill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diretores e o CEO da EAF </a:t>
            </a:r>
            <a:r>
              <a:rPr lang="pt-BR" sz="2000">
                <a:solidFill>
                  <a:srgbClr val="213764"/>
                </a:solidFill>
                <a:ea typeface="Calibri" panose="020F0502020204030204" pitchFamily="34" charset="0"/>
                <a:cs typeface="Times New Roman"/>
              </a:rPr>
              <a:t>estarão presencialmente no dia em Olinda para celebrar junto com a equipe de atendimento. </a:t>
            </a:r>
            <a:endParaRPr lang="pt-BR" sz="200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63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C0BC114E-9514-634C-8CCF-67F0BAD24215}"/>
              </a:ext>
            </a:extLst>
          </p:cNvPr>
          <p:cNvSpPr/>
          <p:nvPr/>
        </p:nvSpPr>
        <p:spPr>
          <a:xfrm>
            <a:off x="-79513" y="2639986"/>
            <a:ext cx="3657601" cy="5845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3769403-6ECB-B9A5-A7B4-A148C6272BE5}"/>
              </a:ext>
            </a:extLst>
          </p:cNvPr>
          <p:cNvSpPr/>
          <p:nvPr/>
        </p:nvSpPr>
        <p:spPr>
          <a:xfrm>
            <a:off x="-79513" y="3322457"/>
            <a:ext cx="3657601" cy="6412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BEA44AD-A614-9642-2249-0BCDEFFAFE4F}"/>
              </a:ext>
            </a:extLst>
          </p:cNvPr>
          <p:cNvSpPr/>
          <p:nvPr/>
        </p:nvSpPr>
        <p:spPr>
          <a:xfrm>
            <a:off x="-79513" y="4197838"/>
            <a:ext cx="3657601" cy="5957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BFA7302A-AF3E-F7F4-D9E7-53C687FFCAFB}"/>
              </a:ext>
            </a:extLst>
          </p:cNvPr>
          <p:cNvSpPr/>
          <p:nvPr/>
        </p:nvSpPr>
        <p:spPr>
          <a:xfrm>
            <a:off x="-79513" y="5220330"/>
            <a:ext cx="3657601" cy="5168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99B3105F-8921-331B-955C-5414056C8D05}"/>
              </a:ext>
            </a:extLst>
          </p:cNvPr>
          <p:cNvSpPr/>
          <p:nvPr/>
        </p:nvSpPr>
        <p:spPr>
          <a:xfrm>
            <a:off x="-79514" y="1696277"/>
            <a:ext cx="3657601" cy="7474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Título 6">
            <a:extLst>
              <a:ext uri="{FF2B5EF4-FFF2-40B4-BE49-F238E27FC236}">
                <a16:creationId xmlns:a16="http://schemas.microsoft.com/office/drawing/2014/main" id="{1F048B52-CAED-A6CA-C4F2-A083CA0A9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696"/>
            <a:ext cx="10515600" cy="1325563"/>
          </a:xfrm>
        </p:spPr>
        <p:txBody>
          <a:bodyPr>
            <a:normAutofit/>
          </a:bodyPr>
          <a:lstStyle/>
          <a:p>
            <a:r>
              <a:rPr lang="pt-BR" sz="5400">
                <a:latin typeface="Franklin Gothic Heavy" panose="020B0903020102020204" pitchFamily="34" charset="0"/>
              </a:rPr>
              <a:t>OBJETIVOS</a:t>
            </a:r>
          </a:p>
        </p:txBody>
      </p:sp>
      <p:sp>
        <p:nvSpPr>
          <p:cNvPr id="12" name="CaixaDeTexto 8">
            <a:extLst>
              <a:ext uri="{FF2B5EF4-FFF2-40B4-BE49-F238E27FC236}">
                <a16:creationId xmlns:a16="http://schemas.microsoft.com/office/drawing/2014/main" id="{B6C6C84C-7FD4-740D-CE08-1097A257C38C}"/>
              </a:ext>
            </a:extLst>
          </p:cNvPr>
          <p:cNvSpPr txBox="1"/>
          <p:nvPr/>
        </p:nvSpPr>
        <p:spPr>
          <a:xfrm>
            <a:off x="3578087" y="1642929"/>
            <a:ext cx="7876494" cy="417043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800" b="1">
                <a:solidFill>
                  <a:srgbClr val="002060"/>
                </a:solidFill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Valorizar</a:t>
            </a:r>
            <a:r>
              <a:rPr lang="pt-BR" sz="2800">
                <a:solidFill>
                  <a:srgbClr val="002060"/>
                </a:solidFill>
                <a:cs typeface="Times New Roman"/>
              </a:rPr>
              <a:t> </a:t>
            </a:r>
            <a:r>
              <a:rPr lang="pt-BR" sz="2800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o esforço e o trabalho da equipe de atendimento.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8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Gerar</a:t>
            </a:r>
            <a:r>
              <a:rPr lang="pt-BR" sz="2800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 </a:t>
            </a:r>
            <a:r>
              <a:rPr lang="pt-BR" sz="28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aproximação</a:t>
            </a:r>
            <a:r>
              <a:rPr lang="pt-BR" sz="2800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 </a:t>
            </a:r>
            <a:r>
              <a:rPr lang="pt-BR" sz="28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entre </a:t>
            </a:r>
            <a:r>
              <a:rPr lang="pt-BR" sz="2800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a EAF e os operadores</a:t>
            </a:r>
            <a:r>
              <a:rPr lang="pt-BR" sz="28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8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Provocar </a:t>
            </a:r>
            <a:r>
              <a:rPr lang="pt-BR" sz="28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interesse e empatia</a:t>
            </a:r>
            <a:r>
              <a:rPr lang="pt-BR" sz="2800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 </a:t>
            </a:r>
            <a:r>
              <a:rPr lang="pt-BR" sz="28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pelos desafios dos </a:t>
            </a:r>
            <a:r>
              <a:rPr lang="pt-BR" sz="2800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beneficiários e dos operadores</a:t>
            </a:r>
            <a:r>
              <a:rPr lang="pt-BR" sz="28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800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Fazer com que os operadores </a:t>
            </a:r>
            <a:r>
              <a:rPr lang="pt-BR" sz="2800" b="1">
                <a:solidFill>
                  <a:srgbClr val="002060"/>
                </a:solidFill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sintam-se parte do processo</a:t>
            </a:r>
            <a:r>
              <a:rPr lang="pt-BR" sz="2800">
                <a:solidFill>
                  <a:srgbClr val="002060"/>
                </a:solidFill>
                <a:cs typeface="Times New Roman"/>
              </a:rPr>
              <a:t>, como nossos porta-vozes.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8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Momento de </a:t>
            </a:r>
            <a:r>
              <a:rPr lang="pt-BR" sz="28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 panose="02020603050405020304" pitchFamily="18" charset="0"/>
              </a:rPr>
              <a:t>celebração</a:t>
            </a:r>
            <a:r>
              <a:rPr lang="pt-BR" sz="2800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CaixaDeTexto 8">
            <a:extLst>
              <a:ext uri="{FF2B5EF4-FFF2-40B4-BE49-F238E27FC236}">
                <a16:creationId xmlns:a16="http://schemas.microsoft.com/office/drawing/2014/main" id="{D9EEE87E-9E75-2C95-EE04-8B1534AD0602}"/>
              </a:ext>
            </a:extLst>
          </p:cNvPr>
          <p:cNvSpPr txBox="1"/>
          <p:nvPr/>
        </p:nvSpPr>
        <p:spPr>
          <a:xfrm>
            <a:off x="2676938" y="1496341"/>
            <a:ext cx="1166192" cy="91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5400" b="1" i="1">
                <a:solidFill>
                  <a:schemeClr val="bg1">
                    <a:lumMod val="6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01</a:t>
            </a:r>
            <a:endParaRPr lang="pt-BR" sz="5400" b="1" i="1">
              <a:solidFill>
                <a:schemeClr val="bg1">
                  <a:lumMod val="6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8">
            <a:extLst>
              <a:ext uri="{FF2B5EF4-FFF2-40B4-BE49-F238E27FC236}">
                <a16:creationId xmlns:a16="http://schemas.microsoft.com/office/drawing/2014/main" id="{7F77F978-2CF7-186E-A29B-2CE0AE50C25D}"/>
              </a:ext>
            </a:extLst>
          </p:cNvPr>
          <p:cNvSpPr txBox="1"/>
          <p:nvPr/>
        </p:nvSpPr>
        <p:spPr>
          <a:xfrm>
            <a:off x="2676938" y="2429803"/>
            <a:ext cx="1166192" cy="91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5400" b="1" i="1">
                <a:solidFill>
                  <a:schemeClr val="bg1">
                    <a:lumMod val="6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02</a:t>
            </a:r>
            <a:endParaRPr lang="pt-BR" sz="5400" b="1" i="1">
              <a:solidFill>
                <a:schemeClr val="bg1">
                  <a:lumMod val="6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aixaDeTexto 8">
            <a:extLst>
              <a:ext uri="{FF2B5EF4-FFF2-40B4-BE49-F238E27FC236}">
                <a16:creationId xmlns:a16="http://schemas.microsoft.com/office/drawing/2014/main" id="{9765D18C-3F63-CA85-5775-DF1B3D783F89}"/>
              </a:ext>
            </a:extLst>
          </p:cNvPr>
          <p:cNvSpPr txBox="1"/>
          <p:nvPr/>
        </p:nvSpPr>
        <p:spPr>
          <a:xfrm>
            <a:off x="2676938" y="3136712"/>
            <a:ext cx="1166192" cy="91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5400" b="1" i="1">
                <a:solidFill>
                  <a:schemeClr val="bg1">
                    <a:lumMod val="6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03</a:t>
            </a:r>
            <a:endParaRPr lang="pt-BR" sz="5400" b="1" i="1">
              <a:solidFill>
                <a:schemeClr val="bg1">
                  <a:lumMod val="6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CaixaDeTexto 8">
            <a:extLst>
              <a:ext uri="{FF2B5EF4-FFF2-40B4-BE49-F238E27FC236}">
                <a16:creationId xmlns:a16="http://schemas.microsoft.com/office/drawing/2014/main" id="{45979E6C-1413-782E-1975-2D0765AF851D}"/>
              </a:ext>
            </a:extLst>
          </p:cNvPr>
          <p:cNvSpPr txBox="1"/>
          <p:nvPr/>
        </p:nvSpPr>
        <p:spPr>
          <a:xfrm>
            <a:off x="2676938" y="4008041"/>
            <a:ext cx="1166192" cy="91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5400" b="1" i="1">
                <a:solidFill>
                  <a:schemeClr val="bg1">
                    <a:lumMod val="6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04</a:t>
            </a:r>
            <a:endParaRPr lang="pt-BR" sz="5400" b="1" i="1">
              <a:solidFill>
                <a:schemeClr val="bg1">
                  <a:lumMod val="6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aixaDeTexto 8">
            <a:extLst>
              <a:ext uri="{FF2B5EF4-FFF2-40B4-BE49-F238E27FC236}">
                <a16:creationId xmlns:a16="http://schemas.microsoft.com/office/drawing/2014/main" id="{1F1CF7BB-A818-7FDD-AB75-DFDBFEB38863}"/>
              </a:ext>
            </a:extLst>
          </p:cNvPr>
          <p:cNvSpPr txBox="1"/>
          <p:nvPr/>
        </p:nvSpPr>
        <p:spPr>
          <a:xfrm>
            <a:off x="2676938" y="5019486"/>
            <a:ext cx="1166192" cy="9185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5400" b="1" i="1">
                <a:solidFill>
                  <a:schemeClr val="bg1">
                    <a:lumMod val="6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05</a:t>
            </a:r>
            <a:endParaRPr lang="pt-BR" sz="5400" b="1" i="1">
              <a:solidFill>
                <a:schemeClr val="bg1">
                  <a:lumMod val="65000"/>
                </a:schemeClr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78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48D47C15-2B0A-0FD3-ED89-8CC1F93FA5E0}"/>
              </a:ext>
            </a:extLst>
          </p:cNvPr>
          <p:cNvCxnSpPr>
            <a:cxnSpLocks/>
          </p:cNvCxnSpPr>
          <p:nvPr/>
        </p:nvCxnSpPr>
        <p:spPr>
          <a:xfrm>
            <a:off x="4223208" y="2517619"/>
            <a:ext cx="1777656" cy="0"/>
          </a:xfrm>
          <a:prstGeom prst="straightConnector1">
            <a:avLst/>
          </a:prstGeom>
          <a:ln>
            <a:solidFill>
              <a:srgbClr val="9DD3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33DA7CB5-2930-69BC-5C31-BC1644AD9AB9}"/>
              </a:ext>
            </a:extLst>
          </p:cNvPr>
          <p:cNvCxnSpPr>
            <a:cxnSpLocks/>
          </p:cNvCxnSpPr>
          <p:nvPr/>
        </p:nvCxnSpPr>
        <p:spPr>
          <a:xfrm>
            <a:off x="4619134" y="3325298"/>
            <a:ext cx="1381730" cy="0"/>
          </a:xfrm>
          <a:prstGeom prst="straightConnector1">
            <a:avLst/>
          </a:prstGeom>
          <a:ln>
            <a:solidFill>
              <a:srgbClr val="9DD3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52AA0308-4D45-35EF-E278-5798E8088DB0}"/>
              </a:ext>
            </a:extLst>
          </p:cNvPr>
          <p:cNvCxnSpPr>
            <a:cxnSpLocks/>
          </p:cNvCxnSpPr>
          <p:nvPr/>
        </p:nvCxnSpPr>
        <p:spPr>
          <a:xfrm>
            <a:off x="5703217" y="4093027"/>
            <a:ext cx="337699" cy="0"/>
          </a:xfrm>
          <a:prstGeom prst="straightConnector1">
            <a:avLst/>
          </a:prstGeom>
          <a:ln>
            <a:solidFill>
              <a:srgbClr val="9DD35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ítulo 6">
            <a:extLst>
              <a:ext uri="{FF2B5EF4-FFF2-40B4-BE49-F238E27FC236}">
                <a16:creationId xmlns:a16="http://schemas.microsoft.com/office/drawing/2014/main" id="{1F048B52-CAED-A6CA-C4F2-A083CA0A9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123"/>
            <a:ext cx="10515600" cy="1325563"/>
          </a:xfrm>
        </p:spPr>
        <p:txBody>
          <a:bodyPr>
            <a:normAutofit/>
          </a:bodyPr>
          <a:lstStyle/>
          <a:p>
            <a:r>
              <a:rPr lang="pt-BR" sz="5400" b="0">
                <a:latin typeface="Franklin Gothic Heavy" panose="020B0903020102020204" pitchFamily="34" charset="0"/>
              </a:rPr>
              <a:t>AGENDA DIRETORIA </a:t>
            </a:r>
            <a:r>
              <a:rPr lang="pt-BR" sz="5400" b="0">
                <a:latin typeface="Franklin Gothic Book"/>
              </a:rPr>
              <a:t>&gt; PROPOSTA</a:t>
            </a:r>
            <a:endParaRPr lang="pt-BR" sz="5400" b="0"/>
          </a:p>
        </p:txBody>
      </p:sp>
      <p:sp>
        <p:nvSpPr>
          <p:cNvPr id="2" name="CaixaDeTexto 8">
            <a:extLst>
              <a:ext uri="{FF2B5EF4-FFF2-40B4-BE49-F238E27FC236}">
                <a16:creationId xmlns:a16="http://schemas.microsoft.com/office/drawing/2014/main" id="{12D088F4-F3FB-2E51-CB98-8714540FCF5C}"/>
              </a:ext>
            </a:extLst>
          </p:cNvPr>
          <p:cNvSpPr txBox="1"/>
          <p:nvPr/>
        </p:nvSpPr>
        <p:spPr>
          <a:xfrm>
            <a:off x="3205676" y="2289630"/>
            <a:ext cx="1504534" cy="4700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4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REDIR</a:t>
            </a:r>
            <a:endParaRPr lang="pt-BR" sz="240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aixaDeTexto 8">
            <a:extLst>
              <a:ext uri="{FF2B5EF4-FFF2-40B4-BE49-F238E27FC236}">
                <a16:creationId xmlns:a16="http://schemas.microsoft.com/office/drawing/2014/main" id="{A1327694-5203-A63F-928B-66B0136A866F}"/>
              </a:ext>
            </a:extLst>
          </p:cNvPr>
          <p:cNvSpPr txBox="1"/>
          <p:nvPr/>
        </p:nvSpPr>
        <p:spPr>
          <a:xfrm>
            <a:off x="3205676" y="3089557"/>
            <a:ext cx="1729111" cy="4700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4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ALMOÇO</a:t>
            </a:r>
            <a:endParaRPr lang="pt-BR" sz="240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aixaDeTexto 8">
            <a:extLst>
              <a:ext uri="{FF2B5EF4-FFF2-40B4-BE49-F238E27FC236}">
                <a16:creationId xmlns:a16="http://schemas.microsoft.com/office/drawing/2014/main" id="{0E013644-7657-2122-5C5D-EFC62FC6C3A6}"/>
              </a:ext>
            </a:extLst>
          </p:cNvPr>
          <p:cNvSpPr txBox="1"/>
          <p:nvPr/>
        </p:nvSpPr>
        <p:spPr>
          <a:xfrm>
            <a:off x="3205676" y="3858026"/>
            <a:ext cx="3027750" cy="4700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400" b="1">
                <a:solidFill>
                  <a:srgbClr val="002060"/>
                </a:solidFill>
                <a:effectLst/>
                <a:highlight>
                  <a:srgbClr val="9DD354"/>
                </a:highlight>
                <a:ea typeface="Calibri" panose="020F0502020204030204" pitchFamily="34" charset="0"/>
                <a:cs typeface="Times New Roman"/>
              </a:rPr>
              <a:t>VISITA OPERAÇÃO</a:t>
            </a:r>
            <a:endParaRPr lang="pt-BR" sz="240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CaixaDeTexto 8">
            <a:extLst>
              <a:ext uri="{FF2B5EF4-FFF2-40B4-BE49-F238E27FC236}">
                <a16:creationId xmlns:a16="http://schemas.microsoft.com/office/drawing/2014/main" id="{2443363F-DB1E-3BCB-9BE5-72DCDEA70DCF}"/>
              </a:ext>
            </a:extLst>
          </p:cNvPr>
          <p:cNvSpPr txBox="1"/>
          <p:nvPr/>
        </p:nvSpPr>
        <p:spPr>
          <a:xfrm>
            <a:off x="6054324" y="2278681"/>
            <a:ext cx="5229312" cy="4700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400" b="1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09h30 às 11h30   |  </a:t>
            </a:r>
            <a:r>
              <a:rPr lang="pt-BR" sz="2400" b="1">
                <a:solidFill>
                  <a:srgbClr val="9DD354"/>
                </a:solidFill>
                <a:effectLst/>
                <a:ea typeface="Calibri" panose="020F0502020204030204" pitchFamily="34" charset="0"/>
                <a:cs typeface="Times New Roman"/>
              </a:rPr>
              <a:t>Hotel</a:t>
            </a:r>
            <a:r>
              <a:rPr lang="pt-BR" sz="2400" b="1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  </a:t>
            </a:r>
            <a:endParaRPr lang="pt-BR" sz="240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CaixaDeTexto 8">
            <a:extLst>
              <a:ext uri="{FF2B5EF4-FFF2-40B4-BE49-F238E27FC236}">
                <a16:creationId xmlns:a16="http://schemas.microsoft.com/office/drawing/2014/main" id="{4FB128BA-5737-87CD-2B50-B718878CAB58}"/>
              </a:ext>
            </a:extLst>
          </p:cNvPr>
          <p:cNvSpPr txBox="1"/>
          <p:nvPr/>
        </p:nvSpPr>
        <p:spPr>
          <a:xfrm>
            <a:off x="6054325" y="3094830"/>
            <a:ext cx="5229312" cy="4700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400" b="1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12h00 às 14h00   |  </a:t>
            </a:r>
            <a:r>
              <a:rPr lang="pt-BR" sz="2400" b="1">
                <a:solidFill>
                  <a:srgbClr val="9DD354"/>
                </a:solidFill>
                <a:effectLst/>
                <a:ea typeface="Calibri" panose="020F0502020204030204" pitchFamily="34" charset="0"/>
                <a:cs typeface="Times New Roman"/>
              </a:rPr>
              <a:t>Restaurante</a:t>
            </a:r>
            <a:endParaRPr lang="pt-BR" sz="2400">
              <a:solidFill>
                <a:srgbClr val="9DD354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CaixaDeTexto 8">
            <a:extLst>
              <a:ext uri="{FF2B5EF4-FFF2-40B4-BE49-F238E27FC236}">
                <a16:creationId xmlns:a16="http://schemas.microsoft.com/office/drawing/2014/main" id="{6D1A99DD-CD5B-0609-DE66-BFC9B60BBFDF}"/>
              </a:ext>
            </a:extLst>
          </p:cNvPr>
          <p:cNvSpPr txBox="1"/>
          <p:nvPr/>
        </p:nvSpPr>
        <p:spPr>
          <a:xfrm>
            <a:off x="6054324" y="3858026"/>
            <a:ext cx="5229312" cy="47000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400" b="1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14h30 às 17h00   |  </a:t>
            </a:r>
            <a:r>
              <a:rPr lang="pt-BR" sz="2400" b="1">
                <a:solidFill>
                  <a:srgbClr val="9DD354"/>
                </a:solidFill>
                <a:effectLst/>
                <a:ea typeface="Calibri" panose="020F0502020204030204" pitchFamily="34" charset="0"/>
                <a:cs typeface="Times New Roman"/>
              </a:rPr>
              <a:t>Prédio operação</a:t>
            </a:r>
            <a:endParaRPr lang="pt-BR" sz="2400">
              <a:solidFill>
                <a:srgbClr val="9DD354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C30CC835-621C-DC55-E0B6-336B43A2DF94}"/>
              </a:ext>
            </a:extLst>
          </p:cNvPr>
          <p:cNvSpPr/>
          <p:nvPr/>
        </p:nvSpPr>
        <p:spPr>
          <a:xfrm>
            <a:off x="3107826" y="2968393"/>
            <a:ext cx="8283677" cy="711301"/>
          </a:xfrm>
          <a:prstGeom prst="roundRect">
            <a:avLst>
              <a:gd name="adj" fmla="val 5685"/>
            </a:avLst>
          </a:prstGeom>
          <a:noFill/>
          <a:ln>
            <a:solidFill>
              <a:srgbClr val="9DD3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77BE26B1-C7D2-0874-F0CD-2D28769F14CC}"/>
              </a:ext>
            </a:extLst>
          </p:cNvPr>
          <p:cNvSpPr/>
          <p:nvPr/>
        </p:nvSpPr>
        <p:spPr>
          <a:xfrm>
            <a:off x="3107826" y="3742426"/>
            <a:ext cx="8283677" cy="711301"/>
          </a:xfrm>
          <a:prstGeom prst="roundRect">
            <a:avLst>
              <a:gd name="adj" fmla="val 5685"/>
            </a:avLst>
          </a:prstGeom>
          <a:noFill/>
          <a:ln>
            <a:solidFill>
              <a:srgbClr val="9DD3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1" name="Gráfico 30" descr="Calendário diário com preenchimento sólido">
            <a:extLst>
              <a:ext uri="{FF2B5EF4-FFF2-40B4-BE49-F238E27FC236}">
                <a16:creationId xmlns:a16="http://schemas.microsoft.com/office/drawing/2014/main" id="{A98B5C1A-32CA-651B-7430-3E97E38F1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05224" y="2627609"/>
            <a:ext cx="1392868" cy="1392868"/>
          </a:xfrm>
          <a:prstGeom prst="rect">
            <a:avLst/>
          </a:prstGeom>
        </p:spPr>
      </p:pic>
      <p:sp>
        <p:nvSpPr>
          <p:cNvPr id="32" name="Retângulo: Cantos Arredondados 31">
            <a:extLst>
              <a:ext uri="{FF2B5EF4-FFF2-40B4-BE49-F238E27FC236}">
                <a16:creationId xmlns:a16="http://schemas.microsoft.com/office/drawing/2014/main" id="{100656B4-C52D-D87E-3449-174D0645751A}"/>
              </a:ext>
            </a:extLst>
          </p:cNvPr>
          <p:cNvSpPr/>
          <p:nvPr/>
        </p:nvSpPr>
        <p:spPr>
          <a:xfrm>
            <a:off x="3107826" y="2168556"/>
            <a:ext cx="8283677" cy="711301"/>
          </a:xfrm>
          <a:prstGeom prst="roundRect">
            <a:avLst>
              <a:gd name="adj" fmla="val 5685"/>
            </a:avLst>
          </a:prstGeom>
          <a:noFill/>
          <a:ln>
            <a:solidFill>
              <a:srgbClr val="9DD3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D60D59A6-66B3-E943-DDFC-52C14AE87F5A}"/>
              </a:ext>
            </a:extLst>
          </p:cNvPr>
          <p:cNvSpPr/>
          <p:nvPr/>
        </p:nvSpPr>
        <p:spPr>
          <a:xfrm>
            <a:off x="1225359" y="2168556"/>
            <a:ext cx="1752599" cy="2285171"/>
          </a:xfrm>
          <a:prstGeom prst="roundRect">
            <a:avLst>
              <a:gd name="adj" fmla="val 5685"/>
            </a:avLst>
          </a:prstGeom>
          <a:noFill/>
          <a:ln>
            <a:solidFill>
              <a:srgbClr val="9DD3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513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8">
            <a:extLst>
              <a:ext uri="{FF2B5EF4-FFF2-40B4-BE49-F238E27FC236}">
                <a16:creationId xmlns:a16="http://schemas.microsoft.com/office/drawing/2014/main" id="{D3C2198E-56A5-97CD-4A2E-B070B46DCC49}"/>
              </a:ext>
            </a:extLst>
          </p:cNvPr>
          <p:cNvSpPr/>
          <p:nvPr/>
        </p:nvSpPr>
        <p:spPr>
          <a:xfrm>
            <a:off x="10058398" y="5514770"/>
            <a:ext cx="2027551" cy="12348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8">
            <a:extLst>
              <a:ext uri="{FF2B5EF4-FFF2-40B4-BE49-F238E27FC236}">
                <a16:creationId xmlns:a16="http://schemas.microsoft.com/office/drawing/2014/main" id="{4F3A0142-2EDA-7B44-0C61-EDEBAF54E4D9}"/>
              </a:ext>
            </a:extLst>
          </p:cNvPr>
          <p:cNvSpPr txBox="1"/>
          <p:nvPr/>
        </p:nvSpPr>
        <p:spPr>
          <a:xfrm>
            <a:off x="1574272" y="3182837"/>
            <a:ext cx="3161909" cy="33547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600"/>
              </a:spcBef>
            </a:pPr>
            <a:r>
              <a:rPr lang="pt-BR" sz="1400" b="1">
                <a:solidFill>
                  <a:srgbClr val="213764"/>
                </a:solidFill>
                <a:latin typeface="Franklin Gothic Book"/>
                <a:cs typeface="Times New Roman"/>
              </a:rPr>
              <a:t>a. 6h45:</a:t>
            </a: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 distribuir o cordão promocional aos operadores.</a:t>
            </a:r>
          </a:p>
          <a:p>
            <a:pPr>
              <a:spcBef>
                <a:spcPts val="600"/>
              </a:spcBef>
            </a:pPr>
            <a:r>
              <a:rPr lang="pt-BR" sz="1400" b="1">
                <a:solidFill>
                  <a:srgbClr val="213764"/>
                </a:solidFill>
                <a:latin typeface="Franklin Gothic Book"/>
                <a:cs typeface="Times New Roman"/>
              </a:rPr>
              <a:t>b. 11h</a:t>
            </a: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: início da ação com a operação </a:t>
            </a:r>
            <a:b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</a:b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(alimentos e atividades), que ficará disponível até as 17h.</a:t>
            </a:r>
          </a:p>
          <a:p>
            <a:pPr>
              <a:spcBef>
                <a:spcPts val="600"/>
              </a:spcBef>
            </a:pPr>
            <a:r>
              <a:rPr lang="pt-BR" sz="1400" b="1">
                <a:solidFill>
                  <a:srgbClr val="213764"/>
                </a:solidFill>
                <a:latin typeface="Franklin Gothic Book"/>
                <a:cs typeface="Times New Roman"/>
              </a:rPr>
              <a:t>c. 14h30:</a:t>
            </a: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 chegada da diretoria </a:t>
            </a:r>
            <a:b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</a:b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na operação.</a:t>
            </a:r>
          </a:p>
          <a:p>
            <a:pPr>
              <a:spcBef>
                <a:spcPts val="600"/>
              </a:spcBef>
            </a:pPr>
            <a:r>
              <a:rPr lang="pt-BR" sz="1400" b="1">
                <a:solidFill>
                  <a:srgbClr val="213764"/>
                </a:solidFill>
                <a:latin typeface="Franklin Gothic Book"/>
                <a:cs typeface="Times New Roman"/>
              </a:rPr>
              <a:t>d. 14h45:</a:t>
            </a: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 reunião diretoria com lideranças da operação.</a:t>
            </a:r>
          </a:p>
          <a:p>
            <a:pPr>
              <a:spcBef>
                <a:spcPts val="600"/>
              </a:spcBef>
            </a:pPr>
            <a:r>
              <a:rPr lang="pt-BR" sz="1400" b="1">
                <a:solidFill>
                  <a:srgbClr val="213764"/>
                </a:solidFill>
                <a:latin typeface="Franklin Gothic Book"/>
                <a:cs typeface="Times New Roman"/>
              </a:rPr>
              <a:t>e. 15h00: </a:t>
            </a: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circuito pela operação </a:t>
            </a:r>
            <a:b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</a:b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com a diretoria.</a:t>
            </a:r>
          </a:p>
          <a:p>
            <a:pPr>
              <a:spcBef>
                <a:spcPts val="600"/>
              </a:spcBef>
            </a:pPr>
            <a:r>
              <a:rPr lang="pt-BR" sz="1400" b="1">
                <a:solidFill>
                  <a:srgbClr val="213764"/>
                </a:solidFill>
                <a:latin typeface="Franklin Gothic Book"/>
                <a:cs typeface="Times New Roman"/>
              </a:rPr>
              <a:t>f. 15h15: </a:t>
            </a: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imersão total</a:t>
            </a:r>
          </a:p>
          <a:p>
            <a:pPr>
              <a:spcBef>
                <a:spcPts val="600"/>
              </a:spcBef>
            </a:pPr>
            <a:r>
              <a:rPr lang="pt-BR" sz="1400" b="1">
                <a:solidFill>
                  <a:srgbClr val="213764"/>
                </a:solidFill>
                <a:latin typeface="Franklin Gothic Book"/>
                <a:cs typeface="Times New Roman"/>
              </a:rPr>
              <a:t>g. 17h00: </a:t>
            </a:r>
            <a:r>
              <a:rPr lang="pt-BR" sz="1400">
                <a:solidFill>
                  <a:srgbClr val="213764"/>
                </a:solidFill>
                <a:latin typeface="Franklin Gothic Book"/>
                <a:cs typeface="Times New Roman"/>
              </a:rPr>
              <a:t>encerramento da ação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F85E684D-7EC7-16EC-DBB6-B9CCC3522F4D}"/>
              </a:ext>
            </a:extLst>
          </p:cNvPr>
          <p:cNvSpPr/>
          <p:nvPr/>
        </p:nvSpPr>
        <p:spPr>
          <a:xfrm>
            <a:off x="1431034" y="2475823"/>
            <a:ext cx="3408844" cy="4124083"/>
          </a:xfrm>
          <a:prstGeom prst="roundRect">
            <a:avLst>
              <a:gd name="adj" fmla="val 1412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Título 6">
            <a:extLst>
              <a:ext uri="{FF2B5EF4-FFF2-40B4-BE49-F238E27FC236}">
                <a16:creationId xmlns:a16="http://schemas.microsoft.com/office/drawing/2014/main" id="{6CF5519D-DF8B-4AD6-E40E-3A4B65A06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754"/>
            <a:ext cx="10515600" cy="1325563"/>
          </a:xfrm>
        </p:spPr>
        <p:txBody>
          <a:bodyPr>
            <a:normAutofit/>
          </a:bodyPr>
          <a:lstStyle/>
          <a:p>
            <a:r>
              <a:rPr lang="pt-BR" sz="5400">
                <a:latin typeface="Franklin Gothic Heavy" panose="020B0903020102020204" pitchFamily="34" charset="0"/>
              </a:rPr>
              <a:t>AÇÃO NA OPERAÇÃO </a:t>
            </a:r>
            <a:r>
              <a:rPr lang="pt-BR" sz="5400">
                <a:latin typeface="Franklin Gothic Book"/>
              </a:rPr>
              <a:t>&gt; BRIEFING</a:t>
            </a:r>
            <a:endParaRPr lang="pt-BR" sz="5400"/>
          </a:p>
        </p:txBody>
      </p:sp>
      <p:sp>
        <p:nvSpPr>
          <p:cNvPr id="3" name="CaixaDeTexto 8">
            <a:extLst>
              <a:ext uri="{FF2B5EF4-FFF2-40B4-BE49-F238E27FC236}">
                <a16:creationId xmlns:a16="http://schemas.microsoft.com/office/drawing/2014/main" id="{66219B7B-755D-1625-AFC5-A0CAF4A2D165}"/>
              </a:ext>
            </a:extLst>
          </p:cNvPr>
          <p:cNvSpPr txBox="1"/>
          <p:nvPr/>
        </p:nvSpPr>
        <p:spPr>
          <a:xfrm>
            <a:off x="5032863" y="2541812"/>
            <a:ext cx="6459198" cy="46101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600" b="1">
                <a:solidFill>
                  <a:srgbClr val="9DD354"/>
                </a:solidFill>
                <a:latin typeface="Franklin Gothic Book"/>
                <a:cs typeface="Times New Roman"/>
              </a:rPr>
              <a:t>&gt; Data: </a:t>
            </a:r>
            <a:r>
              <a:rPr lang="pt-BR" sz="1600">
                <a:solidFill>
                  <a:srgbClr val="213764"/>
                </a:solidFill>
                <a:latin typeface="Franklin Gothic Book"/>
                <a:cs typeface="Times New Roman"/>
              </a:rPr>
              <a:t>20/06/2023, terça-feira</a:t>
            </a:r>
            <a:br>
              <a:rPr lang="pt-BR" sz="1600">
                <a:latin typeface="Franklin Gothic Book" panose="020B0503020102020204" pitchFamily="34" charset="0"/>
                <a:cs typeface="Times New Roman"/>
              </a:rPr>
            </a:br>
            <a:r>
              <a:rPr lang="pt-BR" sz="1600" b="1">
                <a:solidFill>
                  <a:srgbClr val="9DD354"/>
                </a:solidFill>
                <a:latin typeface="Franklin Gothic Book"/>
                <a:cs typeface="Times New Roman"/>
              </a:rPr>
              <a:t>&gt; Quantidade de pessoas: </a:t>
            </a:r>
            <a:r>
              <a:rPr lang="pt-BR" sz="1600">
                <a:solidFill>
                  <a:srgbClr val="213764"/>
                </a:solidFill>
                <a:latin typeface="Franklin Gothic Book"/>
                <a:cs typeface="Times New Roman"/>
              </a:rPr>
              <a:t>970 funcionários (em turnos diferentes)*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pt-BR" sz="1600" b="1">
                <a:solidFill>
                  <a:srgbClr val="9DD354"/>
                </a:solidFill>
                <a:latin typeface="Franklin Gothic Book" panose="020B0503020102020204" pitchFamily="34" charset="0"/>
                <a:cs typeface="Times New Roman"/>
              </a:rPr>
              <a:t>&gt; Local: </a:t>
            </a: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Olinda/PE – prédio térreo (uso exclusivo da EAF)</a:t>
            </a:r>
            <a:b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</a:br>
            <a:r>
              <a:rPr lang="pt-BR" sz="1600" b="1">
                <a:solidFill>
                  <a:srgbClr val="9DD354"/>
                </a:solidFill>
                <a:latin typeface="Franklin Gothic Book" panose="020B0503020102020204" pitchFamily="34" charset="0"/>
                <a:cs typeface="Times New Roman"/>
              </a:rPr>
              <a:t>&gt; Horário da ação: </a:t>
            </a: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11h às 17h</a:t>
            </a:r>
          </a:p>
          <a:p>
            <a:pPr>
              <a:lnSpc>
                <a:spcPct val="150000"/>
              </a:lnSpc>
            </a:pPr>
            <a:r>
              <a:rPr lang="pt-BR" sz="1600" b="1">
                <a:solidFill>
                  <a:srgbClr val="9DD354"/>
                </a:solidFill>
                <a:latin typeface="Franklin Gothic Book" panose="020B0503020102020204" pitchFamily="34" charset="0"/>
                <a:cs typeface="Times New Roman"/>
              </a:rPr>
              <a:t>&gt; Brinde/lembrança: </a:t>
            </a: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cordão promocional para uso com crachá</a:t>
            </a:r>
            <a:r>
              <a:rPr lang="pt-BR" sz="1600" b="1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pt-BR" sz="1600" b="1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&gt; Ideias possíveis: </a:t>
            </a:r>
          </a:p>
          <a:p>
            <a:pPr lvl="2">
              <a:lnSpc>
                <a:spcPct val="150000"/>
              </a:lnSpc>
            </a:pPr>
            <a:r>
              <a:rPr lang="pt-BR" sz="1600" b="1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- Painel para fotos </a:t>
            </a:r>
            <a:r>
              <a:rPr lang="pt-BR" sz="1600" b="1" err="1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instagramáveis</a:t>
            </a:r>
            <a:r>
              <a:rPr lang="pt-BR" sz="1600" b="1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 ou cabine de fotos;</a:t>
            </a:r>
          </a:p>
          <a:p>
            <a:pPr lvl="2">
              <a:lnSpc>
                <a:spcPct val="150000"/>
              </a:lnSpc>
            </a:pPr>
            <a:r>
              <a:rPr lang="pt-BR" sz="1600" b="1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- Carrinhos ou barracas de pipoca, algodão doce, sorvete, cachorro quente, hamburguer / batata frita e refrigerantes;</a:t>
            </a:r>
          </a:p>
          <a:p>
            <a:pPr lvl="2">
              <a:lnSpc>
                <a:spcPct val="150000"/>
              </a:lnSpc>
            </a:pPr>
            <a:r>
              <a:rPr lang="pt-BR" sz="1600" b="1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- Portal de bexigas na entrada;</a:t>
            </a:r>
          </a:p>
          <a:p>
            <a:pPr lvl="2">
              <a:lnSpc>
                <a:spcPct val="150000"/>
              </a:lnSpc>
            </a:pPr>
            <a:r>
              <a:rPr lang="pt-BR" sz="1600" b="1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- Bexigas espalhadas por todo o espaço.</a:t>
            </a:r>
            <a:endParaRPr lang="pt-BR" sz="1600" b="1">
              <a:solidFill>
                <a:srgbClr val="002060"/>
              </a:solidFill>
              <a:latin typeface="Franklin Gothic Book" panose="020B0503020102020204" pitchFamily="34" charset="0"/>
              <a:cs typeface="Times New Roman"/>
            </a:endParaRPr>
          </a:p>
          <a:p>
            <a:pPr>
              <a:lnSpc>
                <a:spcPct val="150000"/>
              </a:lnSpc>
            </a:pPr>
            <a:endParaRPr lang="pt-BR" sz="1050">
              <a:solidFill>
                <a:srgbClr val="213764"/>
              </a:solidFill>
              <a:latin typeface="Franklin Gothic Book" panose="020B0503020102020204" pitchFamily="34" charset="0"/>
              <a:cs typeface="Times New Roman"/>
            </a:endParaRPr>
          </a:p>
          <a:p>
            <a:pPr algn="r">
              <a:lnSpc>
                <a:spcPct val="150000"/>
              </a:lnSpc>
            </a:pPr>
            <a:r>
              <a:rPr lang="pt-BR" sz="1050">
                <a:solidFill>
                  <a:srgbClr val="213764"/>
                </a:solidFill>
                <a:latin typeface="Franklin Gothic Book" panose="020B0503020102020204" pitchFamily="34" charset="0"/>
                <a:cs typeface="Times New Roman"/>
              </a:rPr>
              <a:t>*ver próximo slide</a:t>
            </a:r>
          </a:p>
        </p:txBody>
      </p:sp>
      <p:sp>
        <p:nvSpPr>
          <p:cNvPr id="6" name="CaixaDeTexto 8">
            <a:extLst>
              <a:ext uri="{FF2B5EF4-FFF2-40B4-BE49-F238E27FC236}">
                <a16:creationId xmlns:a16="http://schemas.microsoft.com/office/drawing/2014/main" id="{AC49C987-34A4-3125-F329-29B828E7ED7D}"/>
              </a:ext>
            </a:extLst>
          </p:cNvPr>
          <p:cNvSpPr txBox="1"/>
          <p:nvPr/>
        </p:nvSpPr>
        <p:spPr>
          <a:xfrm>
            <a:off x="2704808" y="1378134"/>
            <a:ext cx="7880809" cy="73635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2000" b="1">
                <a:solidFill>
                  <a:srgbClr val="213764"/>
                </a:solidFill>
                <a:latin typeface="Calibri Light"/>
                <a:ea typeface="+mn-lt"/>
                <a:cs typeface="+mn-lt"/>
              </a:rPr>
              <a:t>Os itens abaixo serão de responsabilidade da agência que nos dará suporte na produção e realização do evento. </a:t>
            </a:r>
            <a:endParaRPr lang="pt-BR" sz="2000" b="1">
              <a:solidFill>
                <a:srgbClr val="213764"/>
              </a:solidFill>
              <a:latin typeface="Calibri Light"/>
              <a:cs typeface="Calibri"/>
            </a:endParaRPr>
          </a:p>
        </p:txBody>
      </p:sp>
      <p:sp>
        <p:nvSpPr>
          <p:cNvPr id="2" name="CaixaDeTexto 8">
            <a:extLst>
              <a:ext uri="{FF2B5EF4-FFF2-40B4-BE49-F238E27FC236}">
                <a16:creationId xmlns:a16="http://schemas.microsoft.com/office/drawing/2014/main" id="{5F0DA25D-3513-0F3C-436B-C046969EDADA}"/>
              </a:ext>
            </a:extLst>
          </p:cNvPr>
          <p:cNvSpPr txBox="1"/>
          <p:nvPr/>
        </p:nvSpPr>
        <p:spPr>
          <a:xfrm>
            <a:off x="1478169" y="2522958"/>
            <a:ext cx="2829881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Bef>
                <a:spcPts val="1200"/>
              </a:spcBef>
            </a:pPr>
            <a:r>
              <a:rPr lang="pt-BR">
                <a:solidFill>
                  <a:srgbClr val="9DD354"/>
                </a:solidFill>
                <a:latin typeface="Barlow Black" panose="00000A00000000000000" pitchFamily="2" charset="0"/>
                <a:cs typeface="Times New Roman"/>
              </a:rPr>
              <a:t>PROPOSTA DE</a:t>
            </a:r>
            <a:br>
              <a:rPr lang="pt-BR">
                <a:solidFill>
                  <a:srgbClr val="9DD354"/>
                </a:solidFill>
                <a:latin typeface="Barlow Black" panose="00000A00000000000000" pitchFamily="2" charset="0"/>
                <a:cs typeface="Times New Roman"/>
              </a:rPr>
            </a:br>
            <a:r>
              <a:rPr lang="pt-BR">
                <a:solidFill>
                  <a:srgbClr val="9DD354"/>
                </a:solidFill>
                <a:latin typeface="Barlow Black" panose="00000A00000000000000" pitchFamily="2" charset="0"/>
                <a:cs typeface="Times New Roman"/>
              </a:rPr>
              <a:t>DINÂMICA DO EVENTO</a:t>
            </a:r>
            <a:endParaRPr lang="pt-BR">
              <a:solidFill>
                <a:srgbClr val="213764"/>
              </a:solidFill>
              <a:latin typeface="Barlow Black" panose="00000A00000000000000" pitchFamily="2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49934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ângulo: Cantos Arredondados 22">
            <a:extLst>
              <a:ext uri="{FF2B5EF4-FFF2-40B4-BE49-F238E27FC236}">
                <a16:creationId xmlns:a16="http://schemas.microsoft.com/office/drawing/2014/main" id="{329700F6-EA25-7AA0-CA56-89E80037EB7D}"/>
              </a:ext>
            </a:extLst>
          </p:cNvPr>
          <p:cNvSpPr/>
          <p:nvPr/>
        </p:nvSpPr>
        <p:spPr>
          <a:xfrm>
            <a:off x="1932495" y="3678184"/>
            <a:ext cx="4977352" cy="2025514"/>
          </a:xfrm>
          <a:prstGeom prst="roundRect">
            <a:avLst>
              <a:gd name="adj" fmla="val 2368"/>
            </a:avLst>
          </a:prstGeom>
          <a:solidFill>
            <a:schemeClr val="bg1">
              <a:lumMod val="95000"/>
            </a:schemeClr>
          </a:solidFill>
          <a:ln>
            <a:solidFill>
              <a:srgbClr val="9DD3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Franklin Gothic Book" panose="020B0503020102020204" pitchFamily="34" charset="0"/>
            </a:endParaRPr>
          </a:p>
        </p:txBody>
      </p:sp>
      <p:sp>
        <p:nvSpPr>
          <p:cNvPr id="24" name="Retângulo: Cantos Arredondados 23">
            <a:extLst>
              <a:ext uri="{FF2B5EF4-FFF2-40B4-BE49-F238E27FC236}">
                <a16:creationId xmlns:a16="http://schemas.microsoft.com/office/drawing/2014/main" id="{2F83CCB8-7E6C-9750-FB42-951D7A1558BE}"/>
              </a:ext>
            </a:extLst>
          </p:cNvPr>
          <p:cNvSpPr/>
          <p:nvPr/>
        </p:nvSpPr>
        <p:spPr>
          <a:xfrm>
            <a:off x="2104502" y="2972667"/>
            <a:ext cx="4686112" cy="1588649"/>
          </a:xfrm>
          <a:prstGeom prst="roundRect">
            <a:avLst>
              <a:gd name="adj" fmla="val 2368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Franklin Gothic Book" panose="020B0503020102020204" pitchFamily="34" charset="0"/>
            </a:endParaRPr>
          </a:p>
        </p:txBody>
      </p:sp>
      <p:sp>
        <p:nvSpPr>
          <p:cNvPr id="4" name="Título 6">
            <a:extLst>
              <a:ext uri="{FF2B5EF4-FFF2-40B4-BE49-F238E27FC236}">
                <a16:creationId xmlns:a16="http://schemas.microsoft.com/office/drawing/2014/main" id="{6CF5519D-DF8B-4AD6-E40E-3A4B65A06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754"/>
            <a:ext cx="10515600" cy="1325563"/>
          </a:xfrm>
        </p:spPr>
        <p:txBody>
          <a:bodyPr>
            <a:normAutofit/>
          </a:bodyPr>
          <a:lstStyle/>
          <a:p>
            <a:r>
              <a:rPr lang="pt-BR" sz="5400">
                <a:latin typeface="Franklin Gothic Heavy" panose="020B0903020102020204" pitchFamily="34" charset="0"/>
              </a:rPr>
              <a:t>AÇÃO NA OPERAÇÃO </a:t>
            </a:r>
            <a:r>
              <a:rPr lang="pt-BR" sz="5400">
                <a:latin typeface="Franklin Gothic Book"/>
              </a:rPr>
              <a:t>&gt; GRADE</a:t>
            </a:r>
            <a:endParaRPr lang="pt-BR" sz="5400"/>
          </a:p>
        </p:txBody>
      </p:sp>
      <p:sp>
        <p:nvSpPr>
          <p:cNvPr id="6" name="CaixaDeTexto 8">
            <a:extLst>
              <a:ext uri="{FF2B5EF4-FFF2-40B4-BE49-F238E27FC236}">
                <a16:creationId xmlns:a16="http://schemas.microsoft.com/office/drawing/2014/main" id="{AC49C987-34A4-3125-F329-29B828E7ED7D}"/>
              </a:ext>
            </a:extLst>
          </p:cNvPr>
          <p:cNvSpPr txBox="1"/>
          <p:nvPr/>
        </p:nvSpPr>
        <p:spPr>
          <a:xfrm>
            <a:off x="2293041" y="2984073"/>
            <a:ext cx="846090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7h00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7" name="CaixaDeTexto 8">
            <a:extLst>
              <a:ext uri="{FF2B5EF4-FFF2-40B4-BE49-F238E27FC236}">
                <a16:creationId xmlns:a16="http://schemas.microsoft.com/office/drawing/2014/main" id="{5C56DCD3-3F27-574C-CD81-E4D8CE7A7307}"/>
              </a:ext>
            </a:extLst>
          </p:cNvPr>
          <p:cNvSpPr txBox="1"/>
          <p:nvPr/>
        </p:nvSpPr>
        <p:spPr>
          <a:xfrm>
            <a:off x="2293041" y="5359629"/>
            <a:ext cx="846090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 b="1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  <a:ea typeface="+mn-lt"/>
                <a:cs typeface="+mn-lt"/>
              </a:rPr>
              <a:t>17h00</a:t>
            </a:r>
            <a:endParaRPr lang="pt-BR" sz="1600" b="1">
              <a:solidFill>
                <a:schemeClr val="bg1">
                  <a:lumMod val="50000"/>
                </a:schemeClr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1" name="CaixaDeTexto 8">
            <a:extLst>
              <a:ext uri="{FF2B5EF4-FFF2-40B4-BE49-F238E27FC236}">
                <a16:creationId xmlns:a16="http://schemas.microsoft.com/office/drawing/2014/main" id="{B2E72436-02D7-BFB6-36C0-4B499CBD2708}"/>
              </a:ext>
            </a:extLst>
          </p:cNvPr>
          <p:cNvSpPr txBox="1"/>
          <p:nvPr/>
        </p:nvSpPr>
        <p:spPr>
          <a:xfrm>
            <a:off x="2293041" y="3678185"/>
            <a:ext cx="846090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 b="1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  <a:ea typeface="+mn-lt"/>
                <a:cs typeface="+mn-lt"/>
              </a:rPr>
              <a:t>11h00</a:t>
            </a:r>
            <a:endParaRPr lang="pt-BR" sz="1600" b="1">
              <a:solidFill>
                <a:schemeClr val="bg1">
                  <a:lumMod val="50000"/>
                </a:schemeClr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2" name="CaixaDeTexto 8">
            <a:extLst>
              <a:ext uri="{FF2B5EF4-FFF2-40B4-BE49-F238E27FC236}">
                <a16:creationId xmlns:a16="http://schemas.microsoft.com/office/drawing/2014/main" id="{548028C7-672F-B138-2827-212A1A47738B}"/>
              </a:ext>
            </a:extLst>
          </p:cNvPr>
          <p:cNvSpPr txBox="1"/>
          <p:nvPr/>
        </p:nvSpPr>
        <p:spPr>
          <a:xfrm>
            <a:off x="2293041" y="4217247"/>
            <a:ext cx="846090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13h00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3" name="CaixaDeTexto 8">
            <a:extLst>
              <a:ext uri="{FF2B5EF4-FFF2-40B4-BE49-F238E27FC236}">
                <a16:creationId xmlns:a16="http://schemas.microsoft.com/office/drawing/2014/main" id="{48DDFE14-3DFB-1EE1-0A3E-F51C20E6C13F}"/>
              </a:ext>
            </a:extLst>
          </p:cNvPr>
          <p:cNvSpPr txBox="1"/>
          <p:nvPr/>
        </p:nvSpPr>
        <p:spPr>
          <a:xfrm>
            <a:off x="2293041" y="5952900"/>
            <a:ext cx="846090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21h00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4" name="CaixaDeTexto 8">
            <a:extLst>
              <a:ext uri="{FF2B5EF4-FFF2-40B4-BE49-F238E27FC236}">
                <a16:creationId xmlns:a16="http://schemas.microsoft.com/office/drawing/2014/main" id="{44E0558E-7F13-8B64-AA5B-DAA9F7ADB112}"/>
              </a:ext>
            </a:extLst>
          </p:cNvPr>
          <p:cNvSpPr txBox="1"/>
          <p:nvPr/>
        </p:nvSpPr>
        <p:spPr>
          <a:xfrm>
            <a:off x="3226291" y="2984072"/>
            <a:ext cx="3419606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Entrada do primeiro turno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5" name="CaixaDeTexto 8">
            <a:extLst>
              <a:ext uri="{FF2B5EF4-FFF2-40B4-BE49-F238E27FC236}">
                <a16:creationId xmlns:a16="http://schemas.microsoft.com/office/drawing/2014/main" id="{D831D353-A5DC-B577-0E8D-A14D877357C1}"/>
              </a:ext>
            </a:extLst>
          </p:cNvPr>
          <p:cNvSpPr txBox="1"/>
          <p:nvPr/>
        </p:nvSpPr>
        <p:spPr>
          <a:xfrm>
            <a:off x="3226291" y="5359629"/>
            <a:ext cx="3419606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 b="1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  <a:ea typeface="+mn-lt"/>
                <a:cs typeface="+mn-lt"/>
              </a:rPr>
              <a:t>Encerramento da ação</a:t>
            </a:r>
            <a:endParaRPr lang="pt-BR" sz="1600" b="1">
              <a:solidFill>
                <a:schemeClr val="bg1">
                  <a:lumMod val="50000"/>
                </a:schemeClr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6" name="CaixaDeTexto 8">
            <a:extLst>
              <a:ext uri="{FF2B5EF4-FFF2-40B4-BE49-F238E27FC236}">
                <a16:creationId xmlns:a16="http://schemas.microsoft.com/office/drawing/2014/main" id="{9B049060-9D86-0B9D-7CFB-FB67A2EE5962}"/>
              </a:ext>
            </a:extLst>
          </p:cNvPr>
          <p:cNvSpPr txBox="1"/>
          <p:nvPr/>
        </p:nvSpPr>
        <p:spPr>
          <a:xfrm>
            <a:off x="3226291" y="3678185"/>
            <a:ext cx="3419606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 b="1">
                <a:solidFill>
                  <a:schemeClr val="bg1">
                    <a:lumMod val="50000"/>
                  </a:schemeClr>
                </a:solidFill>
                <a:latin typeface="Franklin Gothic Book" panose="020B0503020102020204" pitchFamily="34" charset="0"/>
                <a:ea typeface="+mn-lt"/>
                <a:cs typeface="+mn-lt"/>
              </a:rPr>
              <a:t>Início da ação</a:t>
            </a:r>
            <a:endParaRPr lang="pt-BR" sz="1600" b="1">
              <a:solidFill>
                <a:schemeClr val="bg1">
                  <a:lumMod val="50000"/>
                </a:schemeClr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7" name="CaixaDeTexto 8">
            <a:extLst>
              <a:ext uri="{FF2B5EF4-FFF2-40B4-BE49-F238E27FC236}">
                <a16:creationId xmlns:a16="http://schemas.microsoft.com/office/drawing/2014/main" id="{89D3137F-3639-3AFC-F559-E05A4A98F3ED}"/>
              </a:ext>
            </a:extLst>
          </p:cNvPr>
          <p:cNvSpPr txBox="1"/>
          <p:nvPr/>
        </p:nvSpPr>
        <p:spPr>
          <a:xfrm>
            <a:off x="3226291" y="4217247"/>
            <a:ext cx="3419606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Saída do primeiro turno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8" name="CaixaDeTexto 8">
            <a:extLst>
              <a:ext uri="{FF2B5EF4-FFF2-40B4-BE49-F238E27FC236}">
                <a16:creationId xmlns:a16="http://schemas.microsoft.com/office/drawing/2014/main" id="{060A4F7D-D868-DEB9-2FA9-2226B3D65777}"/>
              </a:ext>
            </a:extLst>
          </p:cNvPr>
          <p:cNvSpPr txBox="1"/>
          <p:nvPr/>
        </p:nvSpPr>
        <p:spPr>
          <a:xfrm>
            <a:off x="3226291" y="5952900"/>
            <a:ext cx="3419606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Saída do último turno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19" name="CaixaDeTexto 8">
            <a:extLst>
              <a:ext uri="{FF2B5EF4-FFF2-40B4-BE49-F238E27FC236}">
                <a16:creationId xmlns:a16="http://schemas.microsoft.com/office/drawing/2014/main" id="{58EFCAB0-6322-3367-F3B9-6FACFCA68E07}"/>
              </a:ext>
            </a:extLst>
          </p:cNvPr>
          <p:cNvSpPr txBox="1"/>
          <p:nvPr/>
        </p:nvSpPr>
        <p:spPr>
          <a:xfrm>
            <a:off x="2293041" y="4664333"/>
            <a:ext cx="846090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14h00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20" name="CaixaDeTexto 8">
            <a:extLst>
              <a:ext uri="{FF2B5EF4-FFF2-40B4-BE49-F238E27FC236}">
                <a16:creationId xmlns:a16="http://schemas.microsoft.com/office/drawing/2014/main" id="{DCC6D0E4-1053-2225-9198-530217EBBC12}"/>
              </a:ext>
            </a:extLst>
          </p:cNvPr>
          <p:cNvSpPr txBox="1"/>
          <p:nvPr/>
        </p:nvSpPr>
        <p:spPr>
          <a:xfrm>
            <a:off x="3226290" y="4664333"/>
            <a:ext cx="3419607" cy="34406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Entrada do último turno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25" name="Retângulo: Cantos Arredondados 24">
            <a:extLst>
              <a:ext uri="{FF2B5EF4-FFF2-40B4-BE49-F238E27FC236}">
                <a16:creationId xmlns:a16="http://schemas.microsoft.com/office/drawing/2014/main" id="{8762D6F1-B7E3-BEBD-69E3-E68095A13CBA}"/>
              </a:ext>
            </a:extLst>
          </p:cNvPr>
          <p:cNvSpPr/>
          <p:nvPr/>
        </p:nvSpPr>
        <p:spPr>
          <a:xfrm>
            <a:off x="2104502" y="4669531"/>
            <a:ext cx="4686112" cy="1646471"/>
          </a:xfrm>
          <a:prstGeom prst="roundRect">
            <a:avLst>
              <a:gd name="adj" fmla="val 2368"/>
            </a:avLst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latin typeface="Franklin Gothic Book" panose="020B0503020102020204" pitchFamily="34" charset="0"/>
            </a:endParaRPr>
          </a:p>
        </p:txBody>
      </p:sp>
      <p:sp>
        <p:nvSpPr>
          <p:cNvPr id="26" name="CaixaDeTexto 8">
            <a:extLst>
              <a:ext uri="{FF2B5EF4-FFF2-40B4-BE49-F238E27FC236}">
                <a16:creationId xmlns:a16="http://schemas.microsoft.com/office/drawing/2014/main" id="{387794AD-0A4F-C55A-2F15-ABF5CFBA0F02}"/>
              </a:ext>
            </a:extLst>
          </p:cNvPr>
          <p:cNvSpPr txBox="1"/>
          <p:nvPr/>
        </p:nvSpPr>
        <p:spPr>
          <a:xfrm>
            <a:off x="2104502" y="1448755"/>
            <a:ext cx="8500654" cy="105695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2000" b="1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São diversas equipes em turnos diferentes.</a:t>
            </a:r>
          </a:p>
          <a:p>
            <a:pPr>
              <a:lnSpc>
                <a:spcPct val="107000"/>
              </a:lnSpc>
            </a:pPr>
            <a:r>
              <a:rPr lang="pt-BR" sz="2000" b="1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No quadro abaixo, utilizamos apenas o primeiro e o último turno para mostrar a janela de horário mais adequado para desenvolvimento da ação.</a:t>
            </a:r>
            <a:endParaRPr lang="pt-BR" sz="2000" b="1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27" name="CaixaDeTexto 8">
            <a:extLst>
              <a:ext uri="{FF2B5EF4-FFF2-40B4-BE49-F238E27FC236}">
                <a16:creationId xmlns:a16="http://schemas.microsoft.com/office/drawing/2014/main" id="{387BE6EB-06D7-AC0B-B5FD-369B8E39BF6A}"/>
              </a:ext>
            </a:extLst>
          </p:cNvPr>
          <p:cNvSpPr txBox="1"/>
          <p:nvPr/>
        </p:nvSpPr>
        <p:spPr>
          <a:xfrm>
            <a:off x="7392941" y="4137785"/>
            <a:ext cx="3661528" cy="1127553"/>
          </a:xfrm>
          <a:prstGeom prst="rect">
            <a:avLst/>
          </a:prstGeom>
          <a:solidFill>
            <a:schemeClr val="bg2"/>
          </a:solidFill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600" b="1">
                <a:solidFill>
                  <a:schemeClr val="bg1">
                    <a:lumMod val="65000"/>
                  </a:schemeClr>
                </a:solidFill>
                <a:latin typeface="Franklin Gothic Book" panose="020B0503020102020204" pitchFamily="34" charset="0"/>
                <a:ea typeface="+mn-lt"/>
                <a:cs typeface="+mn-lt"/>
              </a:rPr>
              <a:t>EM CINZA</a:t>
            </a:r>
          </a:p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Janela de intersecção entre equipes.</a:t>
            </a:r>
          </a:p>
          <a:p>
            <a:pPr>
              <a:lnSpc>
                <a:spcPct val="107000"/>
              </a:lnSpc>
            </a:pPr>
            <a:r>
              <a:rPr lang="pt-BR" sz="1600">
                <a:solidFill>
                  <a:srgbClr val="213764"/>
                </a:solidFill>
                <a:latin typeface="Franklin Gothic Book" panose="020B0503020102020204" pitchFamily="34" charset="0"/>
                <a:ea typeface="+mn-lt"/>
                <a:cs typeface="+mn-lt"/>
              </a:rPr>
              <a:t>Horário mais recomendável para realização da ação.</a:t>
            </a:r>
            <a:endParaRPr lang="pt-BR" sz="1600">
              <a:solidFill>
                <a:srgbClr val="213764"/>
              </a:solidFill>
              <a:latin typeface="Franklin Gothic Book" panose="020B0503020102020204" pitchFamily="34" charset="0"/>
              <a:cs typeface="Calibri"/>
            </a:endParaRPr>
          </a:p>
        </p:txBody>
      </p:sp>
      <p:sp>
        <p:nvSpPr>
          <p:cNvPr id="28" name="Chave Direita 27">
            <a:extLst>
              <a:ext uri="{FF2B5EF4-FFF2-40B4-BE49-F238E27FC236}">
                <a16:creationId xmlns:a16="http://schemas.microsoft.com/office/drawing/2014/main" id="{ECAD1A2B-D0C0-9122-09A4-518838707F24}"/>
              </a:ext>
            </a:extLst>
          </p:cNvPr>
          <p:cNvSpPr/>
          <p:nvPr/>
        </p:nvSpPr>
        <p:spPr>
          <a:xfrm>
            <a:off x="7051249" y="3678184"/>
            <a:ext cx="219144" cy="2025514"/>
          </a:xfrm>
          <a:prstGeom prst="rightBrac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7142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00B31F05-CEFF-ED2B-3704-D79351BB0B9B}"/>
              </a:ext>
            </a:extLst>
          </p:cNvPr>
          <p:cNvSpPr/>
          <p:nvPr/>
        </p:nvSpPr>
        <p:spPr>
          <a:xfrm>
            <a:off x="1220924" y="3576096"/>
            <a:ext cx="11392140" cy="623978"/>
          </a:xfrm>
          <a:prstGeom prst="rect">
            <a:avLst/>
          </a:prstGeom>
          <a:solidFill>
            <a:srgbClr val="004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8">
            <a:extLst>
              <a:ext uri="{FF2B5EF4-FFF2-40B4-BE49-F238E27FC236}">
                <a16:creationId xmlns:a16="http://schemas.microsoft.com/office/drawing/2014/main" id="{F960958E-59F7-5802-C420-842E8D97B4C8}"/>
              </a:ext>
            </a:extLst>
          </p:cNvPr>
          <p:cNvSpPr txBox="1"/>
          <p:nvPr/>
        </p:nvSpPr>
        <p:spPr>
          <a:xfrm>
            <a:off x="1220924" y="3276506"/>
            <a:ext cx="3163599" cy="3755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b="1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PROPOSTA  01</a:t>
            </a:r>
            <a:endParaRPr lang="pt-BR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m 7" descr="Texto&#10;&#10;Descrição gerada automaticamente">
            <a:extLst>
              <a:ext uri="{FF2B5EF4-FFF2-40B4-BE49-F238E27FC236}">
                <a16:creationId xmlns:a16="http://schemas.microsoft.com/office/drawing/2014/main" id="{D198BB21-B343-101B-3E95-7214DB6C92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005" y="3686554"/>
            <a:ext cx="1523858" cy="486350"/>
          </a:xfrm>
          <a:prstGeom prst="rect">
            <a:avLst/>
          </a:prstGeom>
        </p:spPr>
      </p:pic>
      <p:pic>
        <p:nvPicPr>
          <p:cNvPr id="15" name="Imagem 14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874D7FA4-A63C-7CFE-6D65-1D197615CC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736" y="3721052"/>
            <a:ext cx="1038539" cy="344807"/>
          </a:xfrm>
          <a:prstGeom prst="rect">
            <a:avLst/>
          </a:prstGeom>
        </p:spPr>
      </p:pic>
      <p:sp>
        <p:nvSpPr>
          <p:cNvPr id="20" name="Retângulo 19">
            <a:extLst>
              <a:ext uri="{FF2B5EF4-FFF2-40B4-BE49-F238E27FC236}">
                <a16:creationId xmlns:a16="http://schemas.microsoft.com/office/drawing/2014/main" id="{29AC2E25-C1C5-82C0-555B-8F9EE01474EA}"/>
              </a:ext>
            </a:extLst>
          </p:cNvPr>
          <p:cNvSpPr/>
          <p:nvPr/>
        </p:nvSpPr>
        <p:spPr>
          <a:xfrm>
            <a:off x="1220924" y="4500007"/>
            <a:ext cx="11474956" cy="623978"/>
          </a:xfrm>
          <a:prstGeom prst="rect">
            <a:avLst/>
          </a:prstGeom>
          <a:solidFill>
            <a:srgbClr val="D71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CaixaDeTexto 8">
            <a:extLst>
              <a:ext uri="{FF2B5EF4-FFF2-40B4-BE49-F238E27FC236}">
                <a16:creationId xmlns:a16="http://schemas.microsoft.com/office/drawing/2014/main" id="{C0D79CFC-50A6-A600-FA58-6C458980A8C0}"/>
              </a:ext>
            </a:extLst>
          </p:cNvPr>
          <p:cNvSpPr txBox="1"/>
          <p:nvPr/>
        </p:nvSpPr>
        <p:spPr>
          <a:xfrm>
            <a:off x="1220925" y="4200417"/>
            <a:ext cx="1858976" cy="3755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b="1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PROPOSTA 02</a:t>
            </a:r>
            <a:endParaRPr lang="pt-BR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2" name="Imagem 21" descr="Texto&#10;&#10;Descrição gerada automaticamente">
            <a:extLst>
              <a:ext uri="{FF2B5EF4-FFF2-40B4-BE49-F238E27FC236}">
                <a16:creationId xmlns:a16="http://schemas.microsoft.com/office/drawing/2014/main" id="{4A513D93-C549-2207-2A95-A0BDA7108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246" y="4609936"/>
            <a:ext cx="1523858" cy="486350"/>
          </a:xfrm>
          <a:prstGeom prst="rect">
            <a:avLst/>
          </a:prstGeom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F177E5B9-C36C-90BD-93EF-8DDFDDDCCA94}"/>
              </a:ext>
            </a:extLst>
          </p:cNvPr>
          <p:cNvSpPr txBox="1"/>
          <p:nvPr/>
        </p:nvSpPr>
        <p:spPr>
          <a:xfrm>
            <a:off x="894520" y="1119545"/>
            <a:ext cx="8156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>
                <a:solidFill>
                  <a:schemeClr val="bg1"/>
                </a:solidFill>
                <a:highlight>
                  <a:srgbClr val="9DD354"/>
                </a:highlight>
              </a:rPr>
              <a:t>CORDÃO PROMOCIONAL</a:t>
            </a:r>
            <a:endParaRPr lang="pt-BR" sz="4000">
              <a:solidFill>
                <a:schemeClr val="bg1"/>
              </a:solidFill>
              <a:highlight>
                <a:srgbClr val="9DD354"/>
              </a:highlight>
            </a:endParaRPr>
          </a:p>
        </p:txBody>
      </p:sp>
      <p:sp>
        <p:nvSpPr>
          <p:cNvPr id="3" name="CaixaDeTexto 8">
            <a:extLst>
              <a:ext uri="{FF2B5EF4-FFF2-40B4-BE49-F238E27FC236}">
                <a16:creationId xmlns:a16="http://schemas.microsoft.com/office/drawing/2014/main" id="{F9C434D0-468F-56C7-3C64-5ECF1460BDC3}"/>
              </a:ext>
            </a:extLst>
          </p:cNvPr>
          <p:cNvSpPr txBox="1"/>
          <p:nvPr/>
        </p:nvSpPr>
        <p:spPr>
          <a:xfrm>
            <a:off x="2259812" y="1866366"/>
            <a:ext cx="8757145" cy="126034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2400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O cordão promocional é um item útil, desejado pelos operadores, de baixo custo, que ajuda a identificar operação na qual o profissional atua e não gera vínculo empregatício por não ser de uso obrigatório.</a:t>
            </a:r>
            <a:endParaRPr lang="pt-BR" sz="2400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CD42227-970C-D837-F7C2-C232D664CCBD}"/>
              </a:ext>
            </a:extLst>
          </p:cNvPr>
          <p:cNvSpPr txBox="1"/>
          <p:nvPr/>
        </p:nvSpPr>
        <p:spPr>
          <a:xfrm>
            <a:off x="5480380" y="3617546"/>
            <a:ext cx="115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Barlow Light" panose="00000400000000000000" pitchFamily="2" charset="0"/>
              </a:rPr>
              <a:t>ano de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2187E66-77E0-8079-68C6-76601E60D111}"/>
              </a:ext>
            </a:extLst>
          </p:cNvPr>
          <p:cNvSpPr txBox="1"/>
          <p:nvPr/>
        </p:nvSpPr>
        <p:spPr>
          <a:xfrm>
            <a:off x="5480380" y="3775291"/>
            <a:ext cx="115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Barlow Light" panose="00000400000000000000" pitchFamily="2" charset="0"/>
              </a:rPr>
              <a:t>operação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432068B-1F42-159A-6700-0F76FD01D17E}"/>
              </a:ext>
            </a:extLst>
          </p:cNvPr>
          <p:cNvSpPr txBox="1"/>
          <p:nvPr/>
        </p:nvSpPr>
        <p:spPr>
          <a:xfrm>
            <a:off x="5261976" y="3551230"/>
            <a:ext cx="1420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>
                <a:solidFill>
                  <a:schemeClr val="bg1"/>
                </a:solidFill>
                <a:latin typeface="Barlow Black" panose="00000A00000000000000" pitchFamily="2" charset="0"/>
              </a:rPr>
              <a:t>1</a:t>
            </a:r>
            <a:endParaRPr lang="pt-BR" b="1">
              <a:solidFill>
                <a:schemeClr val="bg1"/>
              </a:solidFill>
              <a:latin typeface="Barlow Black" panose="00000A00000000000000" pitchFamily="2" charset="0"/>
            </a:endParaRPr>
          </a:p>
        </p:txBody>
      </p:sp>
      <p:pic>
        <p:nvPicPr>
          <p:cNvPr id="11" name="Imagem 10" descr="Texto&#10;&#10;Descrição gerada automaticamente">
            <a:extLst>
              <a:ext uri="{FF2B5EF4-FFF2-40B4-BE49-F238E27FC236}">
                <a16:creationId xmlns:a16="http://schemas.microsoft.com/office/drawing/2014/main" id="{125DA419-6A9C-CF67-9122-73CDEDD2A9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129" y="3686554"/>
            <a:ext cx="1523858" cy="486350"/>
          </a:xfrm>
          <a:prstGeom prst="rect">
            <a:avLst/>
          </a:prstGeom>
        </p:spPr>
      </p:pic>
      <p:pic>
        <p:nvPicPr>
          <p:cNvPr id="12" name="Imagem 11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040EB7E4-CD3B-1F2B-80C5-A6FE09C149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5860" y="3721052"/>
            <a:ext cx="1038539" cy="344807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2C55C84B-8140-CF36-D11E-02B35FA3F5A4}"/>
              </a:ext>
            </a:extLst>
          </p:cNvPr>
          <p:cNvSpPr txBox="1"/>
          <p:nvPr/>
        </p:nvSpPr>
        <p:spPr>
          <a:xfrm>
            <a:off x="11214504" y="3617546"/>
            <a:ext cx="115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Barlow Light" panose="00000400000000000000" pitchFamily="2" charset="0"/>
              </a:rPr>
              <a:t>ano de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5CE8C85-C12B-3F93-60A3-F636CDFA3970}"/>
              </a:ext>
            </a:extLst>
          </p:cNvPr>
          <p:cNvSpPr txBox="1"/>
          <p:nvPr/>
        </p:nvSpPr>
        <p:spPr>
          <a:xfrm>
            <a:off x="11214504" y="3775291"/>
            <a:ext cx="115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Barlow Light" panose="00000400000000000000" pitchFamily="2" charset="0"/>
              </a:rPr>
              <a:t>operação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5E454DB-1DB6-9454-0F66-EF531C81E645}"/>
              </a:ext>
            </a:extLst>
          </p:cNvPr>
          <p:cNvSpPr txBox="1"/>
          <p:nvPr/>
        </p:nvSpPr>
        <p:spPr>
          <a:xfrm>
            <a:off x="10996100" y="3551230"/>
            <a:ext cx="1420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>
                <a:solidFill>
                  <a:schemeClr val="bg1"/>
                </a:solidFill>
                <a:latin typeface="Barlow Black" panose="00000A00000000000000" pitchFamily="2" charset="0"/>
              </a:rPr>
              <a:t>1</a:t>
            </a:r>
            <a:endParaRPr lang="pt-BR" b="1">
              <a:solidFill>
                <a:schemeClr val="bg1"/>
              </a:solidFill>
              <a:latin typeface="Barlow Black" panose="00000A00000000000000" pitchFamily="2" charset="0"/>
            </a:endParaRPr>
          </a:p>
        </p:txBody>
      </p:sp>
      <p:sp>
        <p:nvSpPr>
          <p:cNvPr id="40" name="Título 6">
            <a:extLst>
              <a:ext uri="{FF2B5EF4-FFF2-40B4-BE49-F238E27FC236}">
                <a16:creationId xmlns:a16="http://schemas.microsoft.com/office/drawing/2014/main" id="{288B710C-EF20-D90E-2CC7-8EF688878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754"/>
            <a:ext cx="10515600" cy="1325563"/>
          </a:xfrm>
        </p:spPr>
        <p:txBody>
          <a:bodyPr>
            <a:normAutofit/>
          </a:bodyPr>
          <a:lstStyle/>
          <a:p>
            <a:r>
              <a:rPr lang="pt-BR" sz="5400">
                <a:latin typeface="Franklin Gothic Heavy" panose="020B0903020102020204" pitchFamily="34" charset="0"/>
              </a:rPr>
              <a:t>AÇÃO NA OPERAÇÃO </a:t>
            </a:r>
            <a:r>
              <a:rPr lang="pt-BR" sz="5400">
                <a:latin typeface="Franklin Gothic Book"/>
              </a:rPr>
              <a:t>&gt; BRINDE</a:t>
            </a:r>
            <a:endParaRPr lang="pt-BR" sz="5400"/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0705D824-FC11-2DCE-90DB-277F528556BA}"/>
              </a:ext>
            </a:extLst>
          </p:cNvPr>
          <p:cNvSpPr txBox="1"/>
          <p:nvPr/>
        </p:nvSpPr>
        <p:spPr>
          <a:xfrm>
            <a:off x="3571736" y="4517628"/>
            <a:ext cx="115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Barlow Light" panose="00000400000000000000" pitchFamily="2" charset="0"/>
              </a:rPr>
              <a:t>ano de</a:t>
            </a: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EF670484-1578-3ECC-8012-A397B93B024F}"/>
              </a:ext>
            </a:extLst>
          </p:cNvPr>
          <p:cNvSpPr txBox="1"/>
          <p:nvPr/>
        </p:nvSpPr>
        <p:spPr>
          <a:xfrm>
            <a:off x="3571736" y="4675373"/>
            <a:ext cx="1965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Barlow Light" panose="00000400000000000000" pitchFamily="2" charset="0"/>
              </a:rPr>
              <a:t>operação com a</a:t>
            </a:r>
          </a:p>
        </p:txBody>
      </p:sp>
      <p:sp>
        <p:nvSpPr>
          <p:cNvPr id="46" name="CaixaDeTexto 45">
            <a:extLst>
              <a:ext uri="{FF2B5EF4-FFF2-40B4-BE49-F238E27FC236}">
                <a16:creationId xmlns:a16="http://schemas.microsoft.com/office/drawing/2014/main" id="{6E5E31AD-9313-223A-5123-A149F6F1CAAA}"/>
              </a:ext>
            </a:extLst>
          </p:cNvPr>
          <p:cNvSpPr txBox="1"/>
          <p:nvPr/>
        </p:nvSpPr>
        <p:spPr>
          <a:xfrm>
            <a:off x="3353332" y="4451312"/>
            <a:ext cx="681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>
                <a:solidFill>
                  <a:schemeClr val="bg1"/>
                </a:solidFill>
                <a:latin typeface="Barlow Black" panose="00000A00000000000000" pitchFamily="2" charset="0"/>
              </a:rPr>
              <a:t>1</a:t>
            </a:r>
            <a:endParaRPr lang="pt-BR" b="1">
              <a:solidFill>
                <a:schemeClr val="bg1"/>
              </a:solidFill>
              <a:latin typeface="Barlow Black" panose="00000A00000000000000" pitchFamily="2" charset="0"/>
            </a:endParaRPr>
          </a:p>
        </p:txBody>
      </p:sp>
      <p:pic>
        <p:nvPicPr>
          <p:cNvPr id="47" name="Imagem 46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B51D890C-294D-D905-C313-6A2CBFECC4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669" y="4666914"/>
            <a:ext cx="1038539" cy="344807"/>
          </a:xfrm>
          <a:prstGeom prst="rect">
            <a:avLst/>
          </a:prstGeom>
        </p:spPr>
      </p:pic>
      <p:pic>
        <p:nvPicPr>
          <p:cNvPr id="48" name="Imagem 47" descr="Texto&#10;&#10;Descrição gerada automaticamente">
            <a:extLst>
              <a:ext uri="{FF2B5EF4-FFF2-40B4-BE49-F238E27FC236}">
                <a16:creationId xmlns:a16="http://schemas.microsoft.com/office/drawing/2014/main" id="{607ED4F6-23B8-01AB-7E64-C424A44C5D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383" y="4609936"/>
            <a:ext cx="1523858" cy="486350"/>
          </a:xfrm>
          <a:prstGeom prst="rect">
            <a:avLst/>
          </a:prstGeom>
        </p:spPr>
      </p:pic>
      <p:sp>
        <p:nvSpPr>
          <p:cNvPr id="49" name="CaixaDeTexto 48">
            <a:extLst>
              <a:ext uri="{FF2B5EF4-FFF2-40B4-BE49-F238E27FC236}">
                <a16:creationId xmlns:a16="http://schemas.microsoft.com/office/drawing/2014/main" id="{FC1694E3-92BD-AF25-B29C-6E3A1EEDC8E0}"/>
              </a:ext>
            </a:extLst>
          </p:cNvPr>
          <p:cNvSpPr txBox="1"/>
          <p:nvPr/>
        </p:nvSpPr>
        <p:spPr>
          <a:xfrm>
            <a:off x="9166873" y="4517628"/>
            <a:ext cx="115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Barlow Light" panose="00000400000000000000" pitchFamily="2" charset="0"/>
              </a:rPr>
              <a:t>ano de</a:t>
            </a:r>
          </a:p>
        </p:txBody>
      </p:sp>
      <p:sp>
        <p:nvSpPr>
          <p:cNvPr id="50" name="CaixaDeTexto 49">
            <a:extLst>
              <a:ext uri="{FF2B5EF4-FFF2-40B4-BE49-F238E27FC236}">
                <a16:creationId xmlns:a16="http://schemas.microsoft.com/office/drawing/2014/main" id="{76D391A5-5052-D359-3AA9-2A0F0A277842}"/>
              </a:ext>
            </a:extLst>
          </p:cNvPr>
          <p:cNvSpPr txBox="1"/>
          <p:nvPr/>
        </p:nvSpPr>
        <p:spPr>
          <a:xfrm>
            <a:off x="9166873" y="4675373"/>
            <a:ext cx="1965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solidFill>
                  <a:schemeClr val="bg1"/>
                </a:solidFill>
                <a:latin typeface="Barlow Light" panose="00000400000000000000" pitchFamily="2" charset="0"/>
              </a:rPr>
              <a:t>operação com a</a:t>
            </a:r>
          </a:p>
        </p:txBody>
      </p: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F865BF96-75D0-6664-A6FC-6B846091A9C9}"/>
              </a:ext>
            </a:extLst>
          </p:cNvPr>
          <p:cNvSpPr txBox="1"/>
          <p:nvPr/>
        </p:nvSpPr>
        <p:spPr>
          <a:xfrm>
            <a:off x="8948469" y="4451312"/>
            <a:ext cx="681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>
                <a:solidFill>
                  <a:schemeClr val="bg1"/>
                </a:solidFill>
                <a:latin typeface="Barlow Black" panose="00000A00000000000000" pitchFamily="2" charset="0"/>
              </a:rPr>
              <a:t>1</a:t>
            </a:r>
            <a:endParaRPr lang="pt-BR" b="1">
              <a:solidFill>
                <a:schemeClr val="bg1"/>
              </a:solidFill>
              <a:latin typeface="Barlow Black" panose="00000A00000000000000" pitchFamily="2" charset="0"/>
            </a:endParaRPr>
          </a:p>
        </p:txBody>
      </p:sp>
      <p:pic>
        <p:nvPicPr>
          <p:cNvPr id="52" name="Imagem 51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1403D3BD-4095-C970-A187-19A383E203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2806" y="4666914"/>
            <a:ext cx="1038539" cy="344807"/>
          </a:xfrm>
          <a:prstGeom prst="rect">
            <a:avLst/>
          </a:prstGeom>
        </p:spPr>
      </p:pic>
      <p:sp>
        <p:nvSpPr>
          <p:cNvPr id="53" name="CaixaDeTexto 8">
            <a:extLst>
              <a:ext uri="{FF2B5EF4-FFF2-40B4-BE49-F238E27FC236}">
                <a16:creationId xmlns:a16="http://schemas.microsoft.com/office/drawing/2014/main" id="{2D0C33AD-5F2C-FBB7-F98D-715AA9D69852}"/>
              </a:ext>
            </a:extLst>
          </p:cNvPr>
          <p:cNvSpPr txBox="1"/>
          <p:nvPr/>
        </p:nvSpPr>
        <p:spPr>
          <a:xfrm>
            <a:off x="1355246" y="5104449"/>
            <a:ext cx="8757145" cy="54316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</a:pPr>
            <a:r>
              <a:rPr lang="pt-BR" sz="1400" i="1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Arte desenvolvido para referência.</a:t>
            </a:r>
          </a:p>
          <a:p>
            <a:pPr>
              <a:lnSpc>
                <a:spcPct val="107000"/>
              </a:lnSpc>
            </a:pPr>
            <a:r>
              <a:rPr lang="pt-BR" sz="1400" i="1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Cores serão ajustadas pela agência, em caso de aprovação da ação.</a:t>
            </a:r>
            <a:endParaRPr lang="pt-BR" sz="1400" i="1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4" name="CaixaDeTexto 8">
            <a:extLst>
              <a:ext uri="{FF2B5EF4-FFF2-40B4-BE49-F238E27FC236}">
                <a16:creationId xmlns:a16="http://schemas.microsoft.com/office/drawing/2014/main" id="{469C2E91-6972-05B9-6DA2-335FEE63553D}"/>
              </a:ext>
            </a:extLst>
          </p:cNvPr>
          <p:cNvSpPr txBox="1"/>
          <p:nvPr/>
        </p:nvSpPr>
        <p:spPr>
          <a:xfrm>
            <a:off x="1220924" y="5708731"/>
            <a:ext cx="7525063" cy="96827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b="1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PROPOSTA  03</a:t>
            </a:r>
            <a:br>
              <a:rPr lang="pt-BR" b="1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</a:br>
            <a:r>
              <a:rPr lang="pt-BR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Agência de</a:t>
            </a:r>
            <a:r>
              <a:rPr lang="pt-BR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ve sugerir um brinde alternativo, </a:t>
            </a:r>
            <a:br>
              <a:rPr lang="pt-BR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</a:br>
            <a:r>
              <a:rPr lang="pt-BR">
                <a:solidFill>
                  <a:srgbClr val="002060"/>
                </a:solidFill>
                <a:ea typeface="Calibri" panose="020F0502020204030204" pitchFamily="34" charset="0"/>
                <a:cs typeface="Times New Roman"/>
              </a:rPr>
              <a:t>como um squeeze ou um entregável interessante e de baixo custo.</a:t>
            </a:r>
            <a:endParaRPr lang="pt-BR">
              <a:solidFill>
                <a:srgbClr val="00206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486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F36321B5-FB78-D2CC-8A6C-7BF9105A4020}"/>
              </a:ext>
            </a:extLst>
          </p:cNvPr>
          <p:cNvSpPr txBox="1"/>
          <p:nvPr/>
        </p:nvSpPr>
        <p:spPr>
          <a:xfrm>
            <a:off x="4158916" y="2921168"/>
            <a:ext cx="38741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6000" b="1">
                <a:solidFill>
                  <a:schemeClr val="bg1"/>
                </a:solidFill>
              </a:rPr>
              <a:t>OBRIGAD@</a:t>
            </a:r>
          </a:p>
        </p:txBody>
      </p:sp>
    </p:spTree>
    <p:extLst>
      <p:ext uri="{BB962C8B-B14F-4D97-AF65-F5344CB8AC3E}">
        <p14:creationId xmlns:p14="http://schemas.microsoft.com/office/powerpoint/2010/main" val="17726491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F834D04E70687408F7D74C7AB749DE1" ma:contentTypeVersion="14" ma:contentTypeDescription="Crie um novo documento." ma:contentTypeScope="" ma:versionID="f09e6adbee8676dac86ef68e59414e74">
  <xsd:schema xmlns:xsd="http://www.w3.org/2001/XMLSchema" xmlns:xs="http://www.w3.org/2001/XMLSchema" xmlns:p="http://schemas.microsoft.com/office/2006/metadata/properties" xmlns:ns2="6e327351-fa16-4fcc-9e6c-49b93540d57c" xmlns:ns3="fca69ca8-b64e-4f46-a5a5-c7ece8ded8a3" targetNamespace="http://schemas.microsoft.com/office/2006/metadata/properties" ma:root="true" ma:fieldsID="94b01c3140aee9cc3972c6ee790bea18" ns2:_="" ns3:_="">
    <xsd:import namespace="6e327351-fa16-4fcc-9e6c-49b93540d57c"/>
    <xsd:import namespace="fca69ca8-b64e-4f46-a5a5-c7ece8ded8a3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MediaServiceDateTaken" minOccurs="0"/>
                <xsd:element ref="ns3:MediaServiceLocation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327351-fa16-4fcc-9e6c-49b93540d57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cc7f1ddf-252e-4546-b828-fa118463328f}" ma:internalName="TaxCatchAll" ma:showField="CatchAllData" ma:web="6e327351-fa16-4fcc-9e6c-49b93540d57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a69ca8-b64e-4f46-a5a5-c7ece8ded8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Marcações de imagem" ma:readOnly="false" ma:fieldId="{5cf76f15-5ced-4ddc-b409-7134ff3c332f}" ma:taxonomyMulti="true" ma:sspId="b2f58ec0-a1d0-428e-ab48-eae09c0bfa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Flow_SignoffStatus" ma:index="21" nillable="true" ma:displayName="Status de liberação" ma:internalName="Status_x0020_de_x0020_libera_x00e7__x00e3_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e327351-fa16-4fcc-9e6c-49b93540d57c" xsi:nil="true"/>
    <_Flow_SignoffStatus xmlns="fca69ca8-b64e-4f46-a5a5-c7ece8ded8a3" xsi:nil="true"/>
    <lcf76f155ced4ddcb4097134ff3c332f xmlns="fca69ca8-b64e-4f46-a5a5-c7ece8ded8a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34B48CB-59F4-4EC9-AE49-42045389DAA7}">
  <ds:schemaRefs>
    <ds:schemaRef ds:uri="6e327351-fa16-4fcc-9e6c-49b93540d57c"/>
    <ds:schemaRef ds:uri="fca69ca8-b64e-4f46-a5a5-c7ece8ded8a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CD32A1A-F69E-4664-871D-5A38E7FF71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6BF7A4-8F2B-4632-B261-AEB5AC572D8B}">
  <ds:schemaRefs>
    <ds:schemaRef ds:uri="6e327351-fa16-4fcc-9e6c-49b93540d57c"/>
    <ds:schemaRef ds:uri="fca69ca8-b64e-4f46-a5a5-c7ece8ded8a3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Tema do Office</vt:lpstr>
      <vt:lpstr>EVENTO INTERNO </vt:lpstr>
      <vt:lpstr>CONTEXTO</vt:lpstr>
      <vt:lpstr>OBJETIVOS</vt:lpstr>
      <vt:lpstr>AGENDA DIRETORIA &gt; PROPOSTA</vt:lpstr>
      <vt:lpstr>AÇÃO NA OPERAÇÃO &gt; BRIEFING</vt:lpstr>
      <vt:lpstr>AÇÃO NA OPERAÇÃO &gt; GRADE</vt:lpstr>
      <vt:lpstr>AÇÃO NA OPERAÇÃO &gt; BRINDE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Gabriela Salina</dc:creator>
  <cp:revision>1</cp:revision>
  <dcterms:created xsi:type="dcterms:W3CDTF">2023-02-27T18:52:56Z</dcterms:created>
  <dcterms:modified xsi:type="dcterms:W3CDTF">2023-05-23T14:56:29Z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2023-02-27T20:05:43Z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45f2cb41-042b-44a7-8047-e04606844b68</vt:lpwstr>
  </property>
  <property fmtid="{D5CDD505-2E9C-101B-9397-08002B2CF9AE}" pid="7" name="MSIP_Label_defa4170-0d19-0005-0004-bc88714345d2_ActionId">
    <vt:lpwstr>974358c7-52f9-4d0e-9dd7-488b525b7683</vt:lpwstr>
  </property>
  <property fmtid="{D5CDD505-2E9C-101B-9397-08002B2CF9AE}" pid="8" name="MSIP_Label_defa4170-0d19-0005-0004-bc88714345d2_ContentBits">
    <vt:lpwstr>0</vt:lpwstr>
  </property>
  <property fmtid="{D5CDD505-2E9C-101B-9397-08002B2CF9AE}" pid="9" name="ContentTypeId">
    <vt:lpwstr>0x0101005F834D04E70687408F7D74C7AB749DE1</vt:lpwstr>
  </property>
  <property fmtid="{D5CDD505-2E9C-101B-9397-08002B2CF9AE}" pid="10" name="MediaServiceImageTags">
    <vt:lpwstr/>
  </property>
</Properties>
</file>